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7" r:id="rId2"/>
    <p:sldId id="1462" r:id="rId3"/>
    <p:sldId id="1503" r:id="rId4"/>
    <p:sldId id="956" r:id="rId5"/>
    <p:sldId id="1479" r:id="rId6"/>
    <p:sldId id="1492" r:id="rId7"/>
    <p:sldId id="1496" r:id="rId8"/>
    <p:sldId id="1486" r:id="rId9"/>
    <p:sldId id="1498" r:id="rId10"/>
    <p:sldId id="946" r:id="rId11"/>
    <p:sldId id="939" r:id="rId12"/>
    <p:sldId id="1499" r:id="rId13"/>
    <p:sldId id="1502" r:id="rId14"/>
    <p:sldId id="283" r:id="rId15"/>
    <p:sldId id="1501" r:id="rId16"/>
    <p:sldId id="1504" r:id="rId17"/>
    <p:sldId id="1506" r:id="rId18"/>
    <p:sldId id="948" r:id="rId19"/>
    <p:sldId id="949" r:id="rId20"/>
    <p:sldId id="1491" r:id="rId21"/>
    <p:sldId id="1505" r:id="rId22"/>
    <p:sldId id="1507" r:id="rId23"/>
    <p:sldId id="1500" r:id="rId24"/>
    <p:sldId id="1378" r:id="rId25"/>
  </p:sldIdLst>
  <p:sldSz cx="9144000" cy="5715000" type="screen16x10"/>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12"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0F22"/>
    <a:srgbClr val="3AC0F1"/>
    <a:srgbClr val="FEEBDA"/>
    <a:srgbClr val="009CD5"/>
    <a:srgbClr val="DE620A"/>
    <a:srgbClr val="ED8137"/>
    <a:srgbClr val="01ACE9"/>
    <a:srgbClr val="92D5F7"/>
    <a:srgbClr val="00437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05" autoAdjust="0"/>
    <p:restoredTop sz="87163" autoAdjust="0"/>
  </p:normalViewPr>
  <p:slideViewPr>
    <p:cSldViewPr snapToGrid="0" snapToObjects="1">
      <p:cViewPr varScale="1">
        <p:scale>
          <a:sx n="142" d="100"/>
          <a:sy n="142" d="100"/>
        </p:scale>
        <p:origin x="720" y="160"/>
      </p:cViewPr>
      <p:guideLst>
        <p:guide orient="horz" pos="61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760C14-1E2B-5A49-963B-A965095393D0}" type="datetimeFigureOut">
              <a:rPr lang="de-DE" smtClean="0"/>
              <a:t>28.09.23</a:t>
            </a:fld>
            <a:endParaRPr lang="de-DE"/>
          </a:p>
        </p:txBody>
      </p:sp>
      <p:sp>
        <p:nvSpPr>
          <p:cNvPr id="4" name="Folienbildplatzhalt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2858BF-D3B5-E545-8BB5-5C178C754445}" type="slidenum">
              <a:rPr lang="de-DE" smtClean="0"/>
              <a:t>‹Nr.›</a:t>
            </a:fld>
            <a:endParaRPr lang="de-DE"/>
          </a:p>
        </p:txBody>
      </p:sp>
    </p:spTree>
    <p:extLst>
      <p:ext uri="{BB962C8B-B14F-4D97-AF65-F5344CB8AC3E}">
        <p14:creationId xmlns:p14="http://schemas.microsoft.com/office/powerpoint/2010/main" val="816487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E2858BF-D3B5-E545-8BB5-5C178C754445}" type="slidenum">
              <a:rPr lang="de-DE" smtClean="0"/>
              <a:t>1</a:t>
            </a:fld>
            <a:endParaRPr lang="de-DE"/>
          </a:p>
        </p:txBody>
      </p:sp>
    </p:spTree>
    <p:extLst>
      <p:ext uri="{BB962C8B-B14F-4D97-AF65-F5344CB8AC3E}">
        <p14:creationId xmlns:p14="http://schemas.microsoft.com/office/powerpoint/2010/main" val="15643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pPr>
              <a:defRPr/>
            </a:pPr>
            <a:fld id="{6C62C2FF-1AC4-492F-A706-EA096F664C8F}" type="slidenum">
              <a:rPr lang="en-GB" smtClean="0"/>
              <a:pPr>
                <a:defRPr/>
              </a:pPr>
              <a:t>11</a:t>
            </a:fld>
            <a:endParaRPr lang="en-GB"/>
          </a:p>
        </p:txBody>
      </p:sp>
    </p:spTree>
    <p:extLst>
      <p:ext uri="{BB962C8B-B14F-4D97-AF65-F5344CB8AC3E}">
        <p14:creationId xmlns:p14="http://schemas.microsoft.com/office/powerpoint/2010/main" val="1627743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E2858BF-D3B5-E545-8BB5-5C178C754445}" type="slidenum">
              <a:rPr lang="de-DE" smtClean="0"/>
              <a:t>12</a:t>
            </a:fld>
            <a:endParaRPr lang="de-DE"/>
          </a:p>
        </p:txBody>
      </p:sp>
    </p:spTree>
    <p:extLst>
      <p:ext uri="{BB962C8B-B14F-4D97-AF65-F5344CB8AC3E}">
        <p14:creationId xmlns:p14="http://schemas.microsoft.com/office/powerpoint/2010/main" val="2437697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6C62C2FF-1AC4-492F-A706-EA096F664C8F}" type="slidenum">
              <a:rPr lang="en-GB" smtClean="0"/>
              <a:pPr>
                <a:defRPr/>
              </a:pPr>
              <a:t>13</a:t>
            </a:fld>
            <a:endParaRPr lang="en-GB"/>
          </a:p>
        </p:txBody>
      </p:sp>
    </p:spTree>
    <p:extLst>
      <p:ext uri="{BB962C8B-B14F-4D97-AF65-F5344CB8AC3E}">
        <p14:creationId xmlns:p14="http://schemas.microsoft.com/office/powerpoint/2010/main" val="1384605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For</a:t>
            </a:r>
            <a:r>
              <a:rPr lang="de-DE" dirty="0"/>
              <a:t> </a:t>
            </a:r>
            <a:r>
              <a:rPr lang="de-DE" dirty="0" err="1"/>
              <a:t>both</a:t>
            </a:r>
            <a:r>
              <a:rPr lang="de-DE" dirty="0"/>
              <a:t> </a:t>
            </a:r>
            <a:r>
              <a:rPr lang="de-DE" dirty="0" err="1"/>
              <a:t>aspects</a:t>
            </a:r>
            <a:r>
              <a:rPr lang="de-DE" dirty="0"/>
              <a:t> </a:t>
            </a:r>
            <a:r>
              <a:rPr lang="de-DE" dirty="0" err="1"/>
              <a:t>important</a:t>
            </a:r>
            <a:r>
              <a:rPr lang="de-DE" dirty="0"/>
              <a:t>: </a:t>
            </a:r>
            <a:r>
              <a:rPr lang="de-DE" dirty="0" err="1"/>
              <a:t>which</a:t>
            </a:r>
            <a:r>
              <a:rPr lang="de-DE" dirty="0"/>
              <a:t> </a:t>
            </a:r>
            <a:r>
              <a:rPr lang="de-DE" dirty="0" err="1"/>
              <a:t>properties</a:t>
            </a:r>
            <a:r>
              <a:rPr lang="de-DE" dirty="0"/>
              <a:t> </a:t>
            </a:r>
            <a:r>
              <a:rPr lang="de-DE" dirty="0" err="1"/>
              <a:t>does</a:t>
            </a:r>
            <a:r>
              <a:rPr lang="de-DE" dirty="0"/>
              <a:t> </a:t>
            </a:r>
            <a:r>
              <a:rPr lang="de-DE" dirty="0" err="1"/>
              <a:t>the</a:t>
            </a:r>
            <a:r>
              <a:rPr lang="de-DE" dirty="0"/>
              <a:t> </a:t>
            </a:r>
            <a:r>
              <a:rPr lang="de-DE" dirty="0" err="1"/>
              <a:t>ice</a:t>
            </a:r>
            <a:r>
              <a:rPr lang="de-DE" dirty="0"/>
              <a:t> </a:t>
            </a:r>
            <a:r>
              <a:rPr lang="de-DE" dirty="0" err="1"/>
              <a:t>have</a:t>
            </a:r>
            <a:r>
              <a:rPr lang="de-DE" dirty="0"/>
              <a:t>?</a:t>
            </a:r>
          </a:p>
        </p:txBody>
      </p:sp>
      <p:sp>
        <p:nvSpPr>
          <p:cNvPr id="4" name="Foliennummernplatzhalter 3"/>
          <p:cNvSpPr>
            <a:spLocks noGrp="1"/>
          </p:cNvSpPr>
          <p:nvPr>
            <p:ph type="sldNum" sz="quarter" idx="5"/>
          </p:nvPr>
        </p:nvSpPr>
        <p:spPr/>
        <p:txBody>
          <a:bodyPr/>
          <a:lstStyle/>
          <a:p>
            <a:fld id="{CE2858BF-D3B5-E545-8BB5-5C178C754445}" type="slidenum">
              <a:rPr lang="de-DE" smtClean="0"/>
              <a:t>14</a:t>
            </a:fld>
            <a:endParaRPr lang="de-DE"/>
          </a:p>
        </p:txBody>
      </p:sp>
    </p:spTree>
    <p:extLst>
      <p:ext uri="{BB962C8B-B14F-4D97-AF65-F5344CB8AC3E}">
        <p14:creationId xmlns:p14="http://schemas.microsoft.com/office/powerpoint/2010/main" val="2917820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Tthis</a:t>
            </a:r>
            <a:r>
              <a:rPr lang="de-DE" dirty="0"/>
              <a:t> </a:t>
            </a:r>
            <a:r>
              <a:rPr lang="de-DE" dirty="0" err="1"/>
              <a:t>uncertainty</a:t>
            </a:r>
            <a:r>
              <a:rPr lang="de-DE" dirty="0"/>
              <a:t> </a:t>
            </a:r>
            <a:r>
              <a:rPr lang="de-DE" dirty="0" err="1"/>
              <a:t>is</a:t>
            </a:r>
            <a:r>
              <a:rPr lang="de-DE" dirty="0"/>
              <a:t> </a:t>
            </a:r>
            <a:r>
              <a:rPr lang="de-DE" dirty="0" err="1"/>
              <a:t>smaller</a:t>
            </a:r>
            <a:r>
              <a:rPr lang="de-DE" dirty="0"/>
              <a:t> </a:t>
            </a:r>
            <a:r>
              <a:rPr lang="de-DE" dirty="0" err="1"/>
              <a:t>than</a:t>
            </a:r>
            <a:r>
              <a:rPr lang="de-DE" dirty="0"/>
              <a:t> </a:t>
            </a:r>
            <a:r>
              <a:rPr lang="de-DE" dirty="0" err="1"/>
              <a:t>that</a:t>
            </a:r>
            <a:r>
              <a:rPr lang="de-DE" dirty="0"/>
              <a:t> </a:t>
            </a:r>
            <a:r>
              <a:rPr lang="de-DE" dirty="0" err="1"/>
              <a:t>for</a:t>
            </a:r>
            <a:r>
              <a:rPr lang="de-DE" dirty="0"/>
              <a:t> all </a:t>
            </a:r>
            <a:r>
              <a:rPr lang="de-DE" dirty="0" err="1"/>
              <a:t>economic</a:t>
            </a:r>
            <a:r>
              <a:rPr lang="de-DE" dirty="0"/>
              <a:t>/social </a:t>
            </a:r>
            <a:r>
              <a:rPr lang="de-DE" dirty="0" err="1"/>
              <a:t>decisions</a:t>
            </a:r>
            <a:r>
              <a:rPr lang="de-DE" dirty="0"/>
              <a:t> </a:t>
            </a:r>
            <a:r>
              <a:rPr lang="de-DE" dirty="0" err="1"/>
              <a:t>being</a:t>
            </a:r>
            <a:r>
              <a:rPr lang="de-DE" dirty="0"/>
              <a:t> </a:t>
            </a:r>
            <a:r>
              <a:rPr lang="de-DE" dirty="0" err="1"/>
              <a:t>made</a:t>
            </a:r>
            <a:endParaRPr lang="de-DE" dirty="0"/>
          </a:p>
        </p:txBody>
      </p:sp>
      <p:sp>
        <p:nvSpPr>
          <p:cNvPr id="4" name="Foliennummernplatzhalter 3"/>
          <p:cNvSpPr>
            <a:spLocks noGrp="1"/>
          </p:cNvSpPr>
          <p:nvPr>
            <p:ph type="sldNum" sz="quarter" idx="5"/>
          </p:nvPr>
        </p:nvSpPr>
        <p:spPr/>
        <p:txBody>
          <a:bodyPr/>
          <a:lstStyle/>
          <a:p>
            <a:fld id="{CE2858BF-D3B5-E545-8BB5-5C178C754445}" type="slidenum">
              <a:rPr lang="de-DE" smtClean="0"/>
              <a:t>15</a:t>
            </a:fld>
            <a:endParaRPr lang="de-DE"/>
          </a:p>
        </p:txBody>
      </p:sp>
    </p:spTree>
    <p:extLst>
      <p:ext uri="{BB962C8B-B14F-4D97-AF65-F5344CB8AC3E}">
        <p14:creationId xmlns:p14="http://schemas.microsoft.com/office/powerpoint/2010/main" val="4108265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E2858BF-D3B5-E545-8BB5-5C178C754445}" type="slidenum">
              <a:rPr lang="de-DE" smtClean="0"/>
              <a:t>16</a:t>
            </a:fld>
            <a:endParaRPr lang="de-DE"/>
          </a:p>
        </p:txBody>
      </p:sp>
    </p:spTree>
    <p:extLst>
      <p:ext uri="{BB962C8B-B14F-4D97-AF65-F5344CB8AC3E}">
        <p14:creationId xmlns:p14="http://schemas.microsoft.com/office/powerpoint/2010/main" val="330780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pPr>
              <a:defRPr/>
            </a:pPr>
            <a:fld id="{6C62C2FF-1AC4-492F-A706-EA096F664C8F}" type="slidenum">
              <a:rPr lang="en-GB" smtClean="0"/>
              <a:pPr>
                <a:defRPr/>
              </a:pPr>
              <a:t>18</a:t>
            </a:fld>
            <a:endParaRPr lang="en-GB"/>
          </a:p>
        </p:txBody>
      </p:sp>
    </p:spTree>
    <p:extLst>
      <p:ext uri="{BB962C8B-B14F-4D97-AF65-F5344CB8AC3E}">
        <p14:creationId xmlns:p14="http://schemas.microsoft.com/office/powerpoint/2010/main" val="2105153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pPr>
              <a:defRPr/>
            </a:pPr>
            <a:fld id="{6C62C2FF-1AC4-492F-A706-EA096F664C8F}" type="slidenum">
              <a:rPr lang="en-GB" smtClean="0"/>
              <a:pPr>
                <a:defRPr/>
              </a:pPr>
              <a:t>19</a:t>
            </a:fld>
            <a:endParaRPr lang="en-GB"/>
          </a:p>
        </p:txBody>
      </p:sp>
    </p:spTree>
    <p:extLst>
      <p:ext uri="{BB962C8B-B14F-4D97-AF65-F5344CB8AC3E}">
        <p14:creationId xmlns:p14="http://schemas.microsoft.com/office/powerpoint/2010/main" val="2538167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pPr>
              <a:defRPr/>
            </a:pPr>
            <a:fld id="{6C62C2FF-1AC4-492F-A706-EA096F664C8F}" type="slidenum">
              <a:rPr lang="en-GB" smtClean="0"/>
              <a:pPr>
                <a:defRPr/>
              </a:pPr>
              <a:t>20</a:t>
            </a:fld>
            <a:endParaRPr lang="en-GB"/>
          </a:p>
        </p:txBody>
      </p:sp>
    </p:spTree>
    <p:extLst>
      <p:ext uri="{BB962C8B-B14F-4D97-AF65-F5344CB8AC3E}">
        <p14:creationId xmlns:p14="http://schemas.microsoft.com/office/powerpoint/2010/main" val="1426577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Fig 9.2</a:t>
            </a:r>
          </a:p>
          <a:p>
            <a:r>
              <a:rPr lang="de-DE" dirty="0"/>
              <a:t>Tab 9.6</a:t>
            </a:r>
          </a:p>
          <a:p>
            <a:r>
              <a:rPr lang="de-DE" dirty="0"/>
              <a:t>SROCC SPM p38</a:t>
            </a:r>
          </a:p>
          <a:p>
            <a:r>
              <a:rPr lang="de-DE" dirty="0"/>
              <a:t>AR4 SLR-</a:t>
            </a:r>
            <a:r>
              <a:rPr lang="de-DE" dirty="0" err="1"/>
              <a:t>curve</a:t>
            </a:r>
            <a:r>
              <a:rPr lang="de-DE" dirty="0"/>
              <a:t> 6.8</a:t>
            </a:r>
          </a:p>
          <a:p>
            <a:endParaRPr lang="de-DE" dirty="0"/>
          </a:p>
        </p:txBody>
      </p:sp>
      <p:sp>
        <p:nvSpPr>
          <p:cNvPr id="4" name="Foliennummernplatzhalter 3"/>
          <p:cNvSpPr>
            <a:spLocks noGrp="1"/>
          </p:cNvSpPr>
          <p:nvPr>
            <p:ph type="sldNum" sz="quarter" idx="5"/>
          </p:nvPr>
        </p:nvSpPr>
        <p:spPr/>
        <p:txBody>
          <a:bodyPr/>
          <a:lstStyle/>
          <a:p>
            <a:fld id="{CE2858BF-D3B5-E545-8BB5-5C178C754445}" type="slidenum">
              <a:rPr lang="de-DE" smtClean="0"/>
              <a:t>23</a:t>
            </a:fld>
            <a:endParaRPr lang="de-DE"/>
          </a:p>
        </p:txBody>
      </p:sp>
    </p:spTree>
    <p:extLst>
      <p:ext uri="{BB962C8B-B14F-4D97-AF65-F5344CB8AC3E}">
        <p14:creationId xmlns:p14="http://schemas.microsoft.com/office/powerpoint/2010/main" val="2221397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pPr>
              <a:defRPr/>
            </a:pPr>
            <a:fld id="{6C62C2FF-1AC4-492F-A706-EA096F664C8F}" type="slidenum">
              <a:rPr lang="en-GB" smtClean="0"/>
              <a:pPr>
                <a:defRPr/>
              </a:pPr>
              <a:t>2</a:t>
            </a:fld>
            <a:endParaRPr lang="en-GB"/>
          </a:p>
        </p:txBody>
      </p:sp>
    </p:spTree>
    <p:extLst>
      <p:ext uri="{BB962C8B-B14F-4D97-AF65-F5344CB8AC3E}">
        <p14:creationId xmlns:p14="http://schemas.microsoft.com/office/powerpoint/2010/main" val="288943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55055-8051-404A-A3EA-8C5CB73AF9AF}"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986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E2858BF-D3B5-E545-8BB5-5C178C754445}" type="slidenum">
              <a:rPr lang="de-DE" smtClean="0"/>
              <a:t>3</a:t>
            </a:fld>
            <a:endParaRPr lang="de-DE"/>
          </a:p>
        </p:txBody>
      </p:sp>
    </p:spTree>
    <p:extLst>
      <p:ext uri="{BB962C8B-B14F-4D97-AF65-F5344CB8AC3E}">
        <p14:creationId xmlns:p14="http://schemas.microsoft.com/office/powerpoint/2010/main" val="458991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200" dirty="0" err="1">
                <a:solidFill>
                  <a:schemeClr val="bg1"/>
                </a:solidFill>
                <a:latin typeface="Arial" panose="020B0604020202020204" pitchFamily="34" charset="0"/>
                <a:cs typeface="Arial" panose="020B0604020202020204" pitchFamily="34" charset="0"/>
              </a:rPr>
              <a:t>From</a:t>
            </a:r>
            <a:r>
              <a:rPr lang="de-DE" sz="1200" dirty="0">
                <a:solidFill>
                  <a:schemeClr val="bg1"/>
                </a:solidFill>
                <a:latin typeface="Arial" panose="020B0604020202020204" pitchFamily="34" charset="0"/>
                <a:cs typeface="Arial" panose="020B0604020202020204" pitchFamily="34" charset="0"/>
              </a:rPr>
              <a:t> </a:t>
            </a:r>
            <a:r>
              <a:rPr lang="de-DE" sz="1200" dirty="0" err="1">
                <a:solidFill>
                  <a:schemeClr val="bg1"/>
                </a:solidFill>
                <a:latin typeface="Arial" panose="020B0604020202020204" pitchFamily="34" charset="0"/>
                <a:cs typeface="Arial" panose="020B0604020202020204" pitchFamily="34" charset="0"/>
              </a:rPr>
              <a:t>insurance</a:t>
            </a:r>
            <a:r>
              <a:rPr lang="de-DE" sz="1200" dirty="0">
                <a:solidFill>
                  <a:schemeClr val="bg1"/>
                </a:solidFill>
                <a:latin typeface="Arial" panose="020B0604020202020204" pitchFamily="34" charset="0"/>
                <a:cs typeface="Arial" panose="020B0604020202020204" pitchFamily="34" charset="0"/>
              </a:rPr>
              <a:t>: do </a:t>
            </a:r>
            <a:r>
              <a:rPr lang="de-DE" sz="1200" dirty="0" err="1">
                <a:solidFill>
                  <a:schemeClr val="bg1"/>
                </a:solidFill>
                <a:latin typeface="Arial" panose="020B0604020202020204" pitchFamily="34" charset="0"/>
                <a:cs typeface="Arial" panose="020B0604020202020204" pitchFamily="34" charset="0"/>
              </a:rPr>
              <a:t>the</a:t>
            </a:r>
            <a:r>
              <a:rPr lang="de-DE" sz="1200" dirty="0">
                <a:solidFill>
                  <a:schemeClr val="bg1"/>
                </a:solidFill>
                <a:latin typeface="Arial" panose="020B0604020202020204" pitchFamily="34" charset="0"/>
                <a:cs typeface="Arial" panose="020B0604020202020204" pitchFamily="34" charset="0"/>
              </a:rPr>
              <a:t> </a:t>
            </a:r>
            <a:r>
              <a:rPr lang="de-DE" sz="1200" dirty="0" err="1">
                <a:solidFill>
                  <a:schemeClr val="bg1"/>
                </a:solidFill>
                <a:latin typeface="Arial" panose="020B0604020202020204" pitchFamily="34" charset="0"/>
                <a:cs typeface="Arial" panose="020B0604020202020204" pitchFamily="34" charset="0"/>
              </a:rPr>
              <a:t>maths</a:t>
            </a:r>
            <a:endParaRPr lang="de-DE" sz="1200" dirty="0">
              <a:solidFill>
                <a:schemeClr val="bg1"/>
              </a:solidFill>
              <a:latin typeface="Arial" panose="020B0604020202020204" pitchFamily="34" charset="0"/>
              <a:cs typeface="Arial" panose="020B0604020202020204" pitchFamily="34" charset="0"/>
            </a:endParaRPr>
          </a:p>
          <a:p>
            <a:pPr algn="l"/>
            <a:r>
              <a:rPr lang="de-DE" sz="1200" dirty="0" err="1">
                <a:solidFill>
                  <a:schemeClr val="bg1"/>
                </a:solidFill>
                <a:latin typeface="Arial" panose="020B0604020202020204" pitchFamily="34" charset="0"/>
                <a:cs typeface="Arial" panose="020B0604020202020204" pitchFamily="34" charset="0"/>
              </a:rPr>
              <a:t>Overarching</a:t>
            </a:r>
            <a:r>
              <a:rPr lang="de-DE" sz="1200" dirty="0">
                <a:solidFill>
                  <a:schemeClr val="bg1"/>
                </a:solidFill>
                <a:latin typeface="Arial" panose="020B0604020202020204" pitchFamily="34" charset="0"/>
                <a:cs typeface="Arial" panose="020B0604020202020204" pitchFamily="34" charset="0"/>
              </a:rPr>
              <a:t> </a:t>
            </a:r>
            <a:r>
              <a:rPr lang="de-DE" sz="1200" dirty="0" err="1">
                <a:solidFill>
                  <a:schemeClr val="bg1"/>
                </a:solidFill>
                <a:latin typeface="Arial" panose="020B0604020202020204" pitchFamily="34" charset="0"/>
                <a:cs typeface="Arial" panose="020B0604020202020204" pitchFamily="34" charset="0"/>
              </a:rPr>
              <a:t>question</a:t>
            </a:r>
            <a:r>
              <a:rPr lang="de-DE" sz="1200" dirty="0">
                <a:solidFill>
                  <a:schemeClr val="bg1"/>
                </a:solidFill>
                <a:latin typeface="Arial" panose="020B0604020202020204" pitchFamily="34" charset="0"/>
                <a:cs typeface="Arial" panose="020B0604020202020204" pitchFamily="34" charset="0"/>
              </a:rPr>
              <a:t>: </a:t>
            </a:r>
            <a:r>
              <a:rPr lang="de-DE" sz="1200" dirty="0" err="1">
                <a:solidFill>
                  <a:schemeClr val="bg1"/>
                </a:solidFill>
                <a:latin typeface="Arial" panose="020B0604020202020204" pitchFamily="34" charset="0"/>
                <a:cs typeface="Arial" panose="020B0604020202020204" pitchFamily="34" charset="0"/>
              </a:rPr>
              <a:t>how</a:t>
            </a:r>
            <a:r>
              <a:rPr lang="de-DE" sz="1200" dirty="0">
                <a:solidFill>
                  <a:schemeClr val="bg1"/>
                </a:solidFill>
                <a:latin typeface="Arial" panose="020B0604020202020204" pitchFamily="34" charset="0"/>
                <a:cs typeface="Arial" panose="020B0604020202020204" pitchFamily="34" charset="0"/>
              </a:rPr>
              <a:t> </a:t>
            </a:r>
            <a:r>
              <a:rPr lang="de-DE" sz="1200" dirty="0" err="1">
                <a:solidFill>
                  <a:schemeClr val="bg1"/>
                </a:solidFill>
                <a:latin typeface="Arial" panose="020B0604020202020204" pitchFamily="34" charset="0"/>
                <a:cs typeface="Arial" panose="020B0604020202020204" pitchFamily="34" charset="0"/>
              </a:rPr>
              <a:t>close</a:t>
            </a:r>
            <a:r>
              <a:rPr lang="de-DE" sz="1200" dirty="0">
                <a:solidFill>
                  <a:schemeClr val="bg1"/>
                </a:solidFill>
                <a:latin typeface="Arial" panose="020B0604020202020204" pitchFamily="34" charset="0"/>
                <a:cs typeface="Arial" panose="020B0604020202020204" pitchFamily="34" charset="0"/>
              </a:rPr>
              <a:t> </a:t>
            </a:r>
            <a:r>
              <a:rPr lang="de-DE" sz="1200" dirty="0" err="1">
                <a:solidFill>
                  <a:schemeClr val="bg1"/>
                </a:solidFill>
                <a:latin typeface="Arial" panose="020B0604020202020204" pitchFamily="34" charset="0"/>
                <a:cs typeface="Arial" panose="020B0604020202020204" pitchFamily="34" charset="0"/>
              </a:rPr>
              <a:t>are</a:t>
            </a:r>
            <a:r>
              <a:rPr lang="de-DE" sz="1200" dirty="0">
                <a:solidFill>
                  <a:schemeClr val="bg1"/>
                </a:solidFill>
                <a:latin typeface="Arial" panose="020B0604020202020204" pitchFamily="34" charset="0"/>
                <a:cs typeface="Arial" panose="020B0604020202020204" pitchFamily="34" charset="0"/>
              </a:rPr>
              <a:t> </a:t>
            </a:r>
            <a:r>
              <a:rPr lang="de-DE" sz="1200" dirty="0" err="1">
                <a:solidFill>
                  <a:schemeClr val="bg1"/>
                </a:solidFill>
                <a:latin typeface="Arial" panose="020B0604020202020204" pitchFamily="34" charset="0"/>
                <a:cs typeface="Arial" panose="020B0604020202020204" pitchFamily="34" charset="0"/>
              </a:rPr>
              <a:t>we</a:t>
            </a:r>
            <a:r>
              <a:rPr lang="de-DE" sz="1200" dirty="0">
                <a:solidFill>
                  <a:schemeClr val="bg1"/>
                </a:solidFill>
                <a:latin typeface="Arial" panose="020B0604020202020204" pitchFamily="34" charset="0"/>
                <a:cs typeface="Arial" panose="020B0604020202020204" pitchFamily="34" charset="0"/>
              </a:rPr>
              <a:t> </a:t>
            </a:r>
            <a:r>
              <a:rPr lang="de-DE" sz="1200" dirty="0" err="1">
                <a:solidFill>
                  <a:schemeClr val="bg1"/>
                </a:solidFill>
                <a:latin typeface="Arial" panose="020B0604020202020204" pitchFamily="34" charset="0"/>
                <a:cs typeface="Arial" panose="020B0604020202020204" pitchFamily="34" charset="0"/>
              </a:rPr>
              <a:t>to</a:t>
            </a:r>
            <a:r>
              <a:rPr lang="de-DE" sz="1200" dirty="0">
                <a:solidFill>
                  <a:schemeClr val="bg1"/>
                </a:solidFill>
                <a:latin typeface="Arial" panose="020B0604020202020204" pitchFamily="34" charset="0"/>
                <a:cs typeface="Arial" panose="020B0604020202020204" pitchFamily="34" charset="0"/>
              </a:rPr>
              <a:t> an </a:t>
            </a:r>
            <a:r>
              <a:rPr lang="de-DE" sz="1200" dirty="0" err="1">
                <a:solidFill>
                  <a:schemeClr val="bg1"/>
                </a:solidFill>
                <a:latin typeface="Arial" panose="020B0604020202020204" pitchFamily="34" charset="0"/>
                <a:cs typeface="Arial" panose="020B0604020202020204" pitchFamily="34" charset="0"/>
              </a:rPr>
              <a:t>emergency</a:t>
            </a:r>
            <a:r>
              <a:rPr lang="de-DE" sz="1200" dirty="0">
                <a:solidFill>
                  <a:schemeClr val="bg1"/>
                </a:solidFill>
                <a:latin typeface="Arial" panose="020B0604020202020204" pitchFamily="34" charset="0"/>
                <a:cs typeface="Arial" panose="020B0604020202020204" pitchFamily="34" charset="0"/>
              </a:rPr>
              <a:t>?</a:t>
            </a:r>
          </a:p>
          <a:p>
            <a:endParaRPr lang="de-DE" sz="1200" b="1" dirty="0">
              <a:solidFill>
                <a:schemeClr val="bg1"/>
              </a:solidFill>
              <a:latin typeface="Arial" panose="020B0604020202020204" pitchFamily="34" charset="0"/>
              <a:cs typeface="Arial" panose="020B0604020202020204" pitchFamily="34" charset="0"/>
            </a:endParaRPr>
          </a:p>
          <a:p>
            <a:r>
              <a:rPr lang="de-DE" sz="1200" kern="1200" dirty="0">
                <a:solidFill>
                  <a:schemeClr val="tx1"/>
                </a:solidFill>
                <a:effectLst/>
                <a:latin typeface="Times" charset="0"/>
                <a:ea typeface="MS PGothic" pitchFamily="34" charset="-128"/>
                <a:cs typeface="ＭＳ Ｐゴシック" charset="-128"/>
              </a:rPr>
              <a:t>The </a:t>
            </a:r>
            <a:r>
              <a:rPr lang="de-DE" sz="1200" kern="1200" dirty="0" err="1">
                <a:solidFill>
                  <a:schemeClr val="tx1"/>
                </a:solidFill>
                <a:effectLst/>
                <a:latin typeface="Times" charset="0"/>
                <a:ea typeface="MS PGothic" pitchFamily="34" charset="-128"/>
                <a:cs typeface="ＭＳ Ｐゴシック" charset="-128"/>
              </a:rPr>
              <a:t>situation</a:t>
            </a:r>
            <a:r>
              <a:rPr lang="de-DE" sz="1200" kern="1200" dirty="0">
                <a:solidFill>
                  <a:schemeClr val="tx1"/>
                </a:solidFill>
                <a:effectLst/>
                <a:latin typeface="Times" charset="0"/>
                <a:ea typeface="MS PGothic" pitchFamily="34" charset="-128"/>
                <a:cs typeface="ＭＳ Ｐゴシック" charset="-128"/>
              </a:rPr>
              <a:t> </a:t>
            </a:r>
            <a:r>
              <a:rPr lang="de-DE" sz="1200" kern="1200" dirty="0" err="1">
                <a:solidFill>
                  <a:schemeClr val="tx1"/>
                </a:solidFill>
                <a:effectLst/>
                <a:latin typeface="Times" charset="0"/>
                <a:ea typeface="MS PGothic" pitchFamily="34" charset="-128"/>
                <a:cs typeface="ＭＳ Ｐゴシック" charset="-128"/>
              </a:rPr>
              <a:t>is</a:t>
            </a:r>
            <a:r>
              <a:rPr lang="de-DE" sz="1200" kern="1200" dirty="0">
                <a:solidFill>
                  <a:schemeClr val="tx1"/>
                </a:solidFill>
                <a:effectLst/>
                <a:latin typeface="Times" charset="0"/>
                <a:ea typeface="MS PGothic" pitchFamily="34" charset="-128"/>
                <a:cs typeface="ＭＳ Ｐゴシック" charset="-128"/>
              </a:rPr>
              <a:t> an </a:t>
            </a:r>
            <a:r>
              <a:rPr lang="de-DE" sz="1200" kern="1200" dirty="0" err="1">
                <a:solidFill>
                  <a:schemeClr val="tx1"/>
                </a:solidFill>
                <a:effectLst/>
                <a:latin typeface="Times" charset="0"/>
                <a:ea typeface="MS PGothic" pitchFamily="34" charset="-128"/>
                <a:cs typeface="ＭＳ Ｐゴシック" charset="-128"/>
              </a:rPr>
              <a:t>emergency</a:t>
            </a:r>
            <a:r>
              <a:rPr lang="de-DE" sz="1200" kern="1200" dirty="0">
                <a:solidFill>
                  <a:schemeClr val="tx1"/>
                </a:solidFill>
                <a:effectLst/>
                <a:latin typeface="Times" charset="0"/>
                <a:ea typeface="MS PGothic" pitchFamily="34" charset="-128"/>
                <a:cs typeface="ＭＳ Ｐゴシック" charset="-128"/>
              </a:rPr>
              <a:t> </a:t>
            </a:r>
            <a:r>
              <a:rPr lang="de-DE" sz="1200" kern="1200" dirty="0" err="1">
                <a:solidFill>
                  <a:schemeClr val="tx1"/>
                </a:solidFill>
                <a:effectLst/>
                <a:latin typeface="Times" charset="0"/>
                <a:ea typeface="MS PGothic" pitchFamily="34" charset="-128"/>
                <a:cs typeface="ＭＳ Ｐゴシック" charset="-128"/>
              </a:rPr>
              <a:t>if</a:t>
            </a:r>
            <a:r>
              <a:rPr lang="de-DE" sz="1200" kern="1200" dirty="0">
                <a:solidFill>
                  <a:schemeClr val="tx1"/>
                </a:solidFill>
                <a:effectLst/>
                <a:latin typeface="Times" charset="0"/>
                <a:ea typeface="MS PGothic" pitchFamily="34" charset="-128"/>
                <a:cs typeface="ＭＳ Ｐゴシック" charset="-128"/>
              </a:rPr>
              <a:t> </a:t>
            </a:r>
            <a:r>
              <a:rPr lang="de-DE" sz="1200" kern="1200" dirty="0" err="1">
                <a:solidFill>
                  <a:schemeClr val="tx1"/>
                </a:solidFill>
                <a:effectLst/>
                <a:latin typeface="Times" charset="0"/>
                <a:ea typeface="MS PGothic" pitchFamily="34" charset="-128"/>
                <a:cs typeface="ＭＳ Ｐゴシック" charset="-128"/>
              </a:rPr>
              <a:t>both</a:t>
            </a:r>
            <a:r>
              <a:rPr lang="de-DE" sz="1200" kern="1200" dirty="0">
                <a:solidFill>
                  <a:schemeClr val="tx1"/>
                </a:solidFill>
                <a:effectLst/>
                <a:latin typeface="Times" charset="0"/>
                <a:ea typeface="MS PGothic" pitchFamily="34" charset="-128"/>
                <a:cs typeface="ＭＳ Ｐゴシック" charset="-128"/>
              </a:rPr>
              <a:t> </a:t>
            </a:r>
            <a:r>
              <a:rPr lang="de-DE" sz="1200" kern="1200" dirty="0" err="1">
                <a:solidFill>
                  <a:schemeClr val="tx1"/>
                </a:solidFill>
                <a:effectLst/>
                <a:latin typeface="Times" charset="0"/>
                <a:ea typeface="MS PGothic" pitchFamily="34" charset="-128"/>
                <a:cs typeface="ＭＳ Ｐゴシック" charset="-128"/>
              </a:rPr>
              <a:t>risk</a:t>
            </a:r>
            <a:r>
              <a:rPr lang="de-DE" sz="1200" kern="1200" dirty="0">
                <a:solidFill>
                  <a:schemeClr val="tx1"/>
                </a:solidFill>
                <a:effectLst/>
                <a:latin typeface="Times" charset="0"/>
                <a:ea typeface="MS PGothic" pitchFamily="34" charset="-128"/>
                <a:cs typeface="ＭＳ Ｐゴシック" charset="-128"/>
              </a:rPr>
              <a:t> </a:t>
            </a:r>
            <a:r>
              <a:rPr lang="de-DE" sz="1200" kern="1200" dirty="0" err="1">
                <a:solidFill>
                  <a:schemeClr val="tx1"/>
                </a:solidFill>
                <a:effectLst/>
                <a:latin typeface="Times" charset="0"/>
                <a:ea typeface="MS PGothic" pitchFamily="34" charset="-128"/>
                <a:cs typeface="ＭＳ Ｐゴシック" charset="-128"/>
              </a:rPr>
              <a:t>and</a:t>
            </a:r>
            <a:r>
              <a:rPr lang="de-DE" sz="1200" kern="1200" dirty="0">
                <a:solidFill>
                  <a:schemeClr val="tx1"/>
                </a:solidFill>
                <a:effectLst/>
                <a:latin typeface="Times" charset="0"/>
                <a:ea typeface="MS PGothic" pitchFamily="34" charset="-128"/>
                <a:cs typeface="ＭＳ Ｐゴシック" charset="-128"/>
              </a:rPr>
              <a:t> </a:t>
            </a:r>
            <a:r>
              <a:rPr lang="de-DE" sz="1200" kern="1200" dirty="0" err="1">
                <a:solidFill>
                  <a:schemeClr val="tx1"/>
                </a:solidFill>
                <a:effectLst/>
                <a:latin typeface="Times" charset="0"/>
                <a:ea typeface="MS PGothic" pitchFamily="34" charset="-128"/>
                <a:cs typeface="ＭＳ Ｐゴシック" charset="-128"/>
              </a:rPr>
              <a:t>urgency</a:t>
            </a:r>
            <a:r>
              <a:rPr lang="de-DE" sz="1200" kern="1200" dirty="0">
                <a:solidFill>
                  <a:schemeClr val="tx1"/>
                </a:solidFill>
                <a:effectLst/>
                <a:latin typeface="Times" charset="0"/>
                <a:ea typeface="MS PGothic" pitchFamily="34" charset="-128"/>
                <a:cs typeface="ＭＳ Ｐゴシック" charset="-128"/>
              </a:rPr>
              <a:t> </a:t>
            </a:r>
            <a:r>
              <a:rPr lang="de-DE" sz="1200" kern="1200" dirty="0" err="1">
                <a:solidFill>
                  <a:schemeClr val="tx1"/>
                </a:solidFill>
                <a:effectLst/>
                <a:latin typeface="Times" charset="0"/>
                <a:ea typeface="MS PGothic" pitchFamily="34" charset="-128"/>
                <a:cs typeface="ＭＳ Ｐゴシック" charset="-128"/>
              </a:rPr>
              <a:t>are</a:t>
            </a:r>
            <a:r>
              <a:rPr lang="de-DE" sz="1200" kern="1200" dirty="0">
                <a:solidFill>
                  <a:schemeClr val="tx1"/>
                </a:solidFill>
                <a:effectLst/>
                <a:latin typeface="Times" charset="0"/>
                <a:ea typeface="MS PGothic" pitchFamily="34" charset="-128"/>
                <a:cs typeface="ＭＳ Ｐゴシック" charset="-128"/>
              </a:rPr>
              <a:t> high.</a:t>
            </a:r>
            <a:endParaRPr lang="de-DE" sz="1200" b="1" dirty="0">
              <a:solidFill>
                <a:schemeClr val="bg1"/>
              </a:solidFill>
              <a:latin typeface="Arial" panose="020B0604020202020204" pitchFamily="34" charset="0"/>
              <a:cs typeface="Arial" panose="020B0604020202020204" pitchFamily="34" charset="0"/>
            </a:endParaRPr>
          </a:p>
          <a:p>
            <a:endParaRPr lang="de-DE" sz="1200" kern="1200" dirty="0">
              <a:solidFill>
                <a:schemeClr val="tx1"/>
              </a:solidFill>
              <a:effectLst/>
              <a:latin typeface="Times" charset="0"/>
              <a:ea typeface="MS PGothic" pitchFamily="34" charset="-128"/>
              <a:cs typeface="ＭＳ Ｐゴシック" charset="-128"/>
            </a:endParaRPr>
          </a:p>
          <a:p>
            <a:r>
              <a:rPr lang="de-DE" sz="1200" kern="1200" dirty="0" err="1">
                <a:solidFill>
                  <a:schemeClr val="tx1"/>
                </a:solidFill>
                <a:effectLst/>
                <a:latin typeface="Times" charset="0"/>
                <a:ea typeface="MS PGothic" pitchFamily="34" charset="-128"/>
                <a:cs typeface="ＭＳ Ｐゴシック" charset="-128"/>
              </a:rPr>
              <a:t>Urgency</a:t>
            </a:r>
            <a:r>
              <a:rPr lang="de-DE" sz="1200" kern="1200" dirty="0">
                <a:solidFill>
                  <a:schemeClr val="tx1"/>
                </a:solidFill>
                <a:effectLst/>
                <a:latin typeface="Times" charset="0"/>
                <a:ea typeface="MS PGothic" pitchFamily="34" charset="-128"/>
                <a:cs typeface="ＭＳ Ｐゴシック" charset="-128"/>
              </a:rPr>
              <a:t> (U) </a:t>
            </a:r>
            <a:r>
              <a:rPr lang="de-DE" sz="1200" kern="1200" dirty="0" err="1">
                <a:solidFill>
                  <a:schemeClr val="tx1"/>
                </a:solidFill>
                <a:effectLst/>
                <a:latin typeface="Times" charset="0"/>
                <a:ea typeface="MS PGothic" pitchFamily="34" charset="-128"/>
                <a:cs typeface="ＭＳ Ｐゴシック" charset="-128"/>
              </a:rPr>
              <a:t>is</a:t>
            </a:r>
            <a:r>
              <a:rPr lang="de-DE" sz="1200" kern="1200" dirty="0">
                <a:solidFill>
                  <a:schemeClr val="tx1"/>
                </a:solidFill>
                <a:effectLst/>
                <a:latin typeface="Times" charset="0"/>
                <a:ea typeface="MS PGothic" pitchFamily="34" charset="-128"/>
                <a:cs typeface="ＭＳ Ｐゴシック" charset="-128"/>
              </a:rPr>
              <a:t> </a:t>
            </a:r>
            <a:r>
              <a:rPr lang="de-DE" sz="1200" kern="1200" dirty="0" err="1">
                <a:solidFill>
                  <a:schemeClr val="tx1"/>
                </a:solidFill>
                <a:effectLst/>
                <a:latin typeface="Times" charset="0"/>
                <a:ea typeface="MS PGothic" pitchFamily="34" charset="-128"/>
                <a:cs typeface="ＭＳ Ｐゴシック" charset="-128"/>
              </a:rPr>
              <a:t>defined</a:t>
            </a:r>
            <a:r>
              <a:rPr lang="de-DE" sz="1200" kern="1200" dirty="0">
                <a:solidFill>
                  <a:schemeClr val="tx1"/>
                </a:solidFill>
                <a:effectLst/>
                <a:latin typeface="Times" charset="0"/>
                <a:ea typeface="MS PGothic" pitchFamily="34" charset="-128"/>
                <a:cs typeface="ＭＳ Ｐゴシック" charset="-128"/>
              </a:rPr>
              <a:t> in </a:t>
            </a:r>
            <a:r>
              <a:rPr lang="de-DE" sz="1200" kern="1200" dirty="0" err="1">
                <a:solidFill>
                  <a:schemeClr val="tx1"/>
                </a:solidFill>
                <a:effectLst/>
                <a:latin typeface="Times" charset="0"/>
                <a:ea typeface="MS PGothic" pitchFamily="34" charset="-128"/>
                <a:cs typeface="ＭＳ Ｐゴシック" charset="-128"/>
              </a:rPr>
              <a:t>emergency</a:t>
            </a:r>
            <a:r>
              <a:rPr lang="de-DE" sz="1200" kern="1200" dirty="0">
                <a:solidFill>
                  <a:schemeClr val="tx1"/>
                </a:solidFill>
                <a:effectLst/>
                <a:latin typeface="Times" charset="0"/>
                <a:ea typeface="MS PGothic" pitchFamily="34" charset="-128"/>
                <a:cs typeface="ＭＳ Ｐゴシック" charset="-128"/>
              </a:rPr>
              <a:t> </a:t>
            </a:r>
            <a:r>
              <a:rPr lang="de-DE" sz="1200" kern="1200" dirty="0" err="1">
                <a:solidFill>
                  <a:schemeClr val="tx1"/>
                </a:solidFill>
                <a:effectLst/>
                <a:latin typeface="Times" charset="0"/>
                <a:ea typeface="MS PGothic" pitchFamily="34" charset="-128"/>
                <a:cs typeface="ＭＳ Ｐゴシック" charset="-128"/>
              </a:rPr>
              <a:t>situations</a:t>
            </a:r>
            <a:r>
              <a:rPr lang="de-DE" sz="1200" kern="1200" dirty="0">
                <a:solidFill>
                  <a:schemeClr val="tx1"/>
                </a:solidFill>
                <a:effectLst/>
                <a:latin typeface="Times" charset="0"/>
                <a:ea typeface="MS PGothic" pitchFamily="34" charset="-128"/>
                <a:cs typeface="ＭＳ Ｐゴシック" charset="-128"/>
              </a:rPr>
              <a:t> </a:t>
            </a:r>
            <a:r>
              <a:rPr lang="de-DE" sz="1200" kern="1200" dirty="0" err="1">
                <a:solidFill>
                  <a:schemeClr val="tx1"/>
                </a:solidFill>
                <a:effectLst/>
                <a:latin typeface="Times" charset="0"/>
                <a:ea typeface="MS PGothic" pitchFamily="34" charset="-128"/>
                <a:cs typeface="ＭＳ Ｐゴシック" charset="-128"/>
              </a:rPr>
              <a:t>as</a:t>
            </a:r>
            <a:r>
              <a:rPr lang="de-DE" sz="1200" kern="1200" dirty="0">
                <a:solidFill>
                  <a:schemeClr val="tx1"/>
                </a:solidFill>
                <a:effectLst/>
                <a:latin typeface="Times" charset="0"/>
                <a:ea typeface="MS PGothic" pitchFamily="34" charset="-128"/>
                <a:cs typeface="ＭＳ Ｐゴシック" charset="-128"/>
              </a:rPr>
              <a:t> </a:t>
            </a:r>
            <a:r>
              <a:rPr lang="de-DE" sz="1200" kern="1200" dirty="0" err="1">
                <a:solidFill>
                  <a:schemeClr val="tx1"/>
                </a:solidFill>
                <a:effectLst/>
                <a:latin typeface="Times" charset="0"/>
                <a:ea typeface="MS PGothic" pitchFamily="34" charset="-128"/>
                <a:cs typeface="ＭＳ Ｐゴシック" charset="-128"/>
              </a:rPr>
              <a:t>reaction</a:t>
            </a:r>
            <a:r>
              <a:rPr lang="de-DE" sz="1200" kern="1200" dirty="0">
                <a:solidFill>
                  <a:schemeClr val="tx1"/>
                </a:solidFill>
                <a:effectLst/>
                <a:latin typeface="Times" charset="0"/>
                <a:ea typeface="MS PGothic" pitchFamily="34" charset="-128"/>
                <a:cs typeface="ＭＳ Ｐゴシック" charset="-128"/>
              </a:rPr>
              <a:t> time </a:t>
            </a:r>
            <a:r>
              <a:rPr lang="de-DE" sz="1200" kern="1200" dirty="0" err="1">
                <a:solidFill>
                  <a:schemeClr val="tx1"/>
                </a:solidFill>
                <a:effectLst/>
                <a:latin typeface="Times" charset="0"/>
                <a:ea typeface="MS PGothic" pitchFamily="34" charset="-128"/>
                <a:cs typeface="ＭＳ Ｐゴシック" charset="-128"/>
              </a:rPr>
              <a:t>to</a:t>
            </a:r>
            <a:r>
              <a:rPr lang="de-DE" sz="1200" kern="1200" dirty="0">
                <a:solidFill>
                  <a:schemeClr val="tx1"/>
                </a:solidFill>
                <a:effectLst/>
                <a:latin typeface="Times" charset="0"/>
                <a:ea typeface="MS PGothic" pitchFamily="34" charset="-128"/>
                <a:cs typeface="ＭＳ Ｐゴシック" charset="-128"/>
              </a:rPr>
              <a:t> an alert (</a:t>
            </a:r>
            <a:r>
              <a:rPr lang="el-GR" sz="1200" kern="1200" dirty="0">
                <a:solidFill>
                  <a:schemeClr val="tx1"/>
                </a:solidFill>
                <a:effectLst/>
                <a:latin typeface="Times" charset="0"/>
                <a:ea typeface="MS PGothic" pitchFamily="34" charset="-128"/>
                <a:cs typeface="ＭＳ Ｐゴシック" charset="-128"/>
              </a:rPr>
              <a:t>τ) </a:t>
            </a:r>
            <a:r>
              <a:rPr lang="de-DE" sz="1200" kern="1200" dirty="0" err="1">
                <a:solidFill>
                  <a:schemeClr val="tx1"/>
                </a:solidFill>
                <a:effectLst/>
                <a:latin typeface="Times" charset="0"/>
                <a:ea typeface="MS PGothic" pitchFamily="34" charset="-128"/>
                <a:cs typeface="ＭＳ Ｐゴシック" charset="-128"/>
              </a:rPr>
              <a:t>divided</a:t>
            </a:r>
            <a:r>
              <a:rPr lang="de-DE" sz="1200" kern="1200" dirty="0">
                <a:solidFill>
                  <a:schemeClr val="tx1"/>
                </a:solidFill>
                <a:effectLst/>
                <a:latin typeface="Times" charset="0"/>
                <a:ea typeface="MS PGothic" pitchFamily="34" charset="-128"/>
                <a:cs typeface="ＭＳ Ｐゴシック" charset="-128"/>
              </a:rPr>
              <a:t> </a:t>
            </a:r>
            <a:r>
              <a:rPr lang="de-DE" sz="1200" kern="1200" dirty="0" err="1">
                <a:solidFill>
                  <a:schemeClr val="tx1"/>
                </a:solidFill>
                <a:effectLst/>
                <a:latin typeface="Times" charset="0"/>
                <a:ea typeface="MS PGothic" pitchFamily="34" charset="-128"/>
                <a:cs typeface="ＭＳ Ｐゴシック" charset="-128"/>
              </a:rPr>
              <a:t>by</a:t>
            </a:r>
            <a:r>
              <a:rPr lang="de-DE" sz="1200" kern="1200" dirty="0">
                <a:solidFill>
                  <a:schemeClr val="tx1"/>
                </a:solidFill>
                <a:effectLst/>
                <a:latin typeface="Times" charset="0"/>
                <a:ea typeface="MS PGothic" pitchFamily="34" charset="-128"/>
                <a:cs typeface="ＭＳ Ｐゴシック" charset="-128"/>
              </a:rPr>
              <a:t> </a:t>
            </a:r>
            <a:r>
              <a:rPr lang="de-DE" sz="1200" kern="1200" dirty="0" err="1">
                <a:solidFill>
                  <a:schemeClr val="tx1"/>
                </a:solidFill>
                <a:effectLst/>
                <a:latin typeface="Times" charset="0"/>
                <a:ea typeface="MS PGothic" pitchFamily="34" charset="-128"/>
                <a:cs typeface="ＭＳ Ｐゴシック" charset="-128"/>
              </a:rPr>
              <a:t>the</a:t>
            </a:r>
            <a:r>
              <a:rPr lang="de-DE" sz="1200" kern="1200" dirty="0">
                <a:solidFill>
                  <a:schemeClr val="tx1"/>
                </a:solidFill>
                <a:effectLst/>
                <a:latin typeface="Times" charset="0"/>
                <a:ea typeface="MS PGothic" pitchFamily="34" charset="-128"/>
                <a:cs typeface="ＭＳ Ｐゴシック" charset="-128"/>
              </a:rPr>
              <a:t> </a:t>
            </a:r>
            <a:r>
              <a:rPr lang="de-DE" sz="1200" kern="1200" dirty="0" err="1">
                <a:solidFill>
                  <a:schemeClr val="tx1"/>
                </a:solidFill>
                <a:effectLst/>
                <a:latin typeface="Times" charset="0"/>
                <a:ea typeface="MS PGothic" pitchFamily="34" charset="-128"/>
                <a:cs typeface="ＭＳ Ｐゴシック" charset="-128"/>
              </a:rPr>
              <a:t>intervention</a:t>
            </a:r>
            <a:r>
              <a:rPr lang="de-DE" sz="1200" kern="1200" dirty="0">
                <a:solidFill>
                  <a:schemeClr val="tx1"/>
                </a:solidFill>
                <a:effectLst/>
                <a:latin typeface="Times" charset="0"/>
                <a:ea typeface="MS PGothic" pitchFamily="34" charset="-128"/>
                <a:cs typeface="ＭＳ Ｐゴシック" charset="-128"/>
              </a:rPr>
              <a:t> time </a:t>
            </a:r>
            <a:r>
              <a:rPr lang="de-DE" sz="1200" kern="1200" dirty="0" err="1">
                <a:solidFill>
                  <a:schemeClr val="tx1"/>
                </a:solidFill>
                <a:effectLst/>
                <a:latin typeface="Times" charset="0"/>
                <a:ea typeface="MS PGothic" pitchFamily="34" charset="-128"/>
                <a:cs typeface="ＭＳ Ｐゴシック" charset="-128"/>
              </a:rPr>
              <a:t>left</a:t>
            </a:r>
            <a:r>
              <a:rPr lang="de-DE" sz="1200" kern="1200" dirty="0">
                <a:solidFill>
                  <a:schemeClr val="tx1"/>
                </a:solidFill>
                <a:effectLst/>
                <a:latin typeface="Times" charset="0"/>
                <a:ea typeface="MS PGothic" pitchFamily="34" charset="-128"/>
                <a:cs typeface="ＭＳ Ｐゴシック" charset="-128"/>
              </a:rPr>
              <a:t> </a:t>
            </a:r>
            <a:r>
              <a:rPr lang="de-DE" sz="1200" kern="1200" dirty="0" err="1">
                <a:solidFill>
                  <a:schemeClr val="tx1"/>
                </a:solidFill>
                <a:effectLst/>
                <a:latin typeface="Times" charset="0"/>
                <a:ea typeface="MS PGothic" pitchFamily="34" charset="-128"/>
                <a:cs typeface="ＭＳ Ｐゴシック" charset="-128"/>
              </a:rPr>
              <a:t>to</a:t>
            </a:r>
            <a:r>
              <a:rPr lang="de-DE" sz="1200" kern="1200" dirty="0">
                <a:solidFill>
                  <a:schemeClr val="tx1"/>
                </a:solidFill>
                <a:effectLst/>
                <a:latin typeface="Times" charset="0"/>
                <a:ea typeface="MS PGothic" pitchFamily="34" charset="-128"/>
                <a:cs typeface="ＭＳ Ｐゴシック" charset="-128"/>
              </a:rPr>
              <a:t> </a:t>
            </a:r>
            <a:r>
              <a:rPr lang="de-DE" sz="1200" kern="1200" dirty="0" err="1">
                <a:solidFill>
                  <a:schemeClr val="tx1"/>
                </a:solidFill>
                <a:effectLst/>
                <a:latin typeface="Times" charset="0"/>
                <a:ea typeface="MS PGothic" pitchFamily="34" charset="-128"/>
                <a:cs typeface="ＭＳ Ｐゴシック" charset="-128"/>
              </a:rPr>
              <a:t>avoid</a:t>
            </a:r>
            <a:r>
              <a:rPr lang="de-DE" sz="1200" kern="1200" dirty="0">
                <a:solidFill>
                  <a:schemeClr val="tx1"/>
                </a:solidFill>
                <a:effectLst/>
                <a:latin typeface="Times" charset="0"/>
                <a:ea typeface="MS PGothic" pitchFamily="34" charset="-128"/>
                <a:cs typeface="ＭＳ Ｐゴシック" charset="-128"/>
              </a:rPr>
              <a:t> a </a:t>
            </a:r>
            <a:r>
              <a:rPr lang="de-DE" sz="1200" kern="1200" dirty="0" err="1">
                <a:solidFill>
                  <a:schemeClr val="tx1"/>
                </a:solidFill>
                <a:effectLst/>
                <a:latin typeface="Times" charset="0"/>
                <a:ea typeface="MS PGothic" pitchFamily="34" charset="-128"/>
                <a:cs typeface="ＭＳ Ｐゴシック" charset="-128"/>
              </a:rPr>
              <a:t>bad</a:t>
            </a:r>
            <a:r>
              <a:rPr lang="de-DE" sz="1200" kern="1200" dirty="0">
                <a:solidFill>
                  <a:schemeClr val="tx1"/>
                </a:solidFill>
                <a:effectLst/>
                <a:latin typeface="Times" charset="0"/>
                <a:ea typeface="MS PGothic" pitchFamily="34" charset="-128"/>
                <a:cs typeface="ＭＳ Ｐゴシック" charset="-128"/>
              </a:rPr>
              <a:t> </a:t>
            </a:r>
            <a:r>
              <a:rPr lang="de-DE" sz="1200" kern="1200" dirty="0" err="1">
                <a:solidFill>
                  <a:schemeClr val="tx1"/>
                </a:solidFill>
                <a:effectLst/>
                <a:latin typeface="Times" charset="0"/>
                <a:ea typeface="MS PGothic" pitchFamily="34" charset="-128"/>
                <a:cs typeface="ＭＳ Ｐゴシック" charset="-128"/>
              </a:rPr>
              <a:t>outcome</a:t>
            </a:r>
            <a:r>
              <a:rPr lang="de-DE" sz="1200" kern="1200" dirty="0">
                <a:solidFill>
                  <a:schemeClr val="tx1"/>
                </a:solidFill>
                <a:effectLst/>
                <a:latin typeface="Times" charset="0"/>
                <a:ea typeface="MS PGothic" pitchFamily="34" charset="-128"/>
                <a:cs typeface="ＭＳ Ｐゴシック" charset="-128"/>
              </a:rPr>
              <a:t> (T). </a:t>
            </a:r>
            <a:endParaRPr lang="de-DE" dirty="0"/>
          </a:p>
          <a:p>
            <a:endParaRPr lang="de-DE" sz="1200" dirty="0">
              <a:solidFill>
                <a:schemeClr val="bg1"/>
              </a:solidFill>
              <a:latin typeface="Arial" panose="020B0604020202020204" pitchFamily="34" charset="0"/>
              <a:cs typeface="Arial" panose="020B0604020202020204" pitchFamily="34" charset="0"/>
            </a:endParaRPr>
          </a:p>
          <a:p>
            <a:r>
              <a:rPr lang="de-DE" sz="1200" dirty="0" err="1">
                <a:solidFill>
                  <a:schemeClr val="bg1"/>
                </a:solidFill>
                <a:latin typeface="Arial" panose="020B0604020202020204" pitchFamily="34" charset="0"/>
                <a:cs typeface="Arial" panose="020B0604020202020204" pitchFamily="34" charset="0"/>
              </a:rPr>
              <a:t>If</a:t>
            </a:r>
            <a:r>
              <a:rPr lang="de-DE" sz="1200" dirty="0">
                <a:solidFill>
                  <a:schemeClr val="bg1"/>
                </a:solidFill>
                <a:latin typeface="Arial" panose="020B0604020202020204" pitchFamily="34" charset="0"/>
                <a:cs typeface="Arial" panose="020B0604020202020204" pitchFamily="34" charset="0"/>
              </a:rPr>
              <a:t> </a:t>
            </a:r>
            <a:r>
              <a:rPr lang="de-DE" sz="1200" dirty="0" err="1">
                <a:solidFill>
                  <a:schemeClr val="bg1"/>
                </a:solidFill>
                <a:latin typeface="Arial" panose="020B0604020202020204" pitchFamily="34" charset="0"/>
                <a:cs typeface="Arial" panose="020B0604020202020204" pitchFamily="34" charset="0"/>
              </a:rPr>
              <a:t>reaction</a:t>
            </a:r>
            <a:r>
              <a:rPr lang="de-DE" sz="1200" dirty="0">
                <a:solidFill>
                  <a:schemeClr val="bg1"/>
                </a:solidFill>
                <a:latin typeface="Arial" panose="020B0604020202020204" pitchFamily="34" charset="0"/>
                <a:cs typeface="Arial" panose="020B0604020202020204" pitchFamily="34" charset="0"/>
              </a:rPr>
              <a:t> time </a:t>
            </a:r>
            <a:r>
              <a:rPr lang="de-DE" sz="1200" dirty="0" err="1">
                <a:solidFill>
                  <a:schemeClr val="bg1"/>
                </a:solidFill>
                <a:latin typeface="Arial" panose="020B0604020202020204" pitchFamily="34" charset="0"/>
                <a:cs typeface="Arial" panose="020B0604020202020204" pitchFamily="34" charset="0"/>
              </a:rPr>
              <a:t>is</a:t>
            </a:r>
            <a:r>
              <a:rPr lang="de-DE" sz="1200" dirty="0">
                <a:solidFill>
                  <a:schemeClr val="bg1"/>
                </a:solidFill>
                <a:latin typeface="Arial" panose="020B0604020202020204" pitchFamily="34" charset="0"/>
                <a:cs typeface="Arial" panose="020B0604020202020204" pitchFamily="34" charset="0"/>
              </a:rPr>
              <a:t> </a:t>
            </a:r>
            <a:r>
              <a:rPr lang="de-DE" sz="1200" dirty="0" err="1">
                <a:solidFill>
                  <a:schemeClr val="bg1"/>
                </a:solidFill>
                <a:latin typeface="Arial" panose="020B0604020202020204" pitchFamily="34" charset="0"/>
                <a:cs typeface="Arial" panose="020B0604020202020204" pitchFamily="34" charset="0"/>
              </a:rPr>
              <a:t>longer</a:t>
            </a:r>
            <a:r>
              <a:rPr lang="de-DE" sz="1200" dirty="0">
                <a:solidFill>
                  <a:schemeClr val="bg1"/>
                </a:solidFill>
                <a:latin typeface="Arial" panose="020B0604020202020204" pitchFamily="34" charset="0"/>
                <a:cs typeface="Arial" panose="020B0604020202020204" pitchFamily="34" charset="0"/>
              </a:rPr>
              <a:t> </a:t>
            </a:r>
            <a:r>
              <a:rPr lang="de-DE" sz="1200" dirty="0" err="1">
                <a:solidFill>
                  <a:schemeClr val="bg1"/>
                </a:solidFill>
                <a:latin typeface="Arial" panose="020B0604020202020204" pitchFamily="34" charset="0"/>
                <a:cs typeface="Arial" panose="020B0604020202020204" pitchFamily="34" charset="0"/>
              </a:rPr>
              <a:t>than</a:t>
            </a:r>
            <a:r>
              <a:rPr lang="de-DE" sz="1200" dirty="0">
                <a:solidFill>
                  <a:schemeClr val="bg1"/>
                </a:solidFill>
                <a:latin typeface="Arial" panose="020B0604020202020204" pitchFamily="34" charset="0"/>
                <a:cs typeface="Arial" panose="020B0604020202020204" pitchFamily="34" charset="0"/>
              </a:rPr>
              <a:t> </a:t>
            </a:r>
            <a:r>
              <a:rPr lang="de-DE" sz="1200" dirty="0" err="1">
                <a:solidFill>
                  <a:schemeClr val="bg1"/>
                </a:solidFill>
                <a:latin typeface="Arial" panose="020B0604020202020204" pitchFamily="34" charset="0"/>
                <a:cs typeface="Arial" panose="020B0604020202020204" pitchFamily="34" charset="0"/>
              </a:rPr>
              <a:t>the</a:t>
            </a:r>
            <a:r>
              <a:rPr lang="de-DE" sz="1200" dirty="0">
                <a:solidFill>
                  <a:schemeClr val="bg1"/>
                </a:solidFill>
                <a:latin typeface="Arial" panose="020B0604020202020204" pitchFamily="34" charset="0"/>
                <a:cs typeface="Arial" panose="020B0604020202020204" pitchFamily="34" charset="0"/>
              </a:rPr>
              <a:t> </a:t>
            </a:r>
            <a:r>
              <a:rPr lang="de-DE" sz="1200" dirty="0" err="1">
                <a:solidFill>
                  <a:schemeClr val="bg1"/>
                </a:solidFill>
                <a:latin typeface="Arial" panose="020B0604020202020204" pitchFamily="34" charset="0"/>
                <a:cs typeface="Arial" panose="020B0604020202020204" pitchFamily="34" charset="0"/>
              </a:rPr>
              <a:t>intervention</a:t>
            </a:r>
            <a:r>
              <a:rPr lang="de-DE" sz="1200" dirty="0">
                <a:solidFill>
                  <a:schemeClr val="bg1"/>
                </a:solidFill>
                <a:latin typeface="Arial" panose="020B0604020202020204" pitchFamily="34" charset="0"/>
                <a:cs typeface="Arial" panose="020B0604020202020204" pitchFamily="34" charset="0"/>
              </a:rPr>
              <a:t> time </a:t>
            </a:r>
            <a:r>
              <a:rPr lang="de-DE" sz="1200" dirty="0" err="1">
                <a:solidFill>
                  <a:schemeClr val="bg1"/>
                </a:solidFill>
                <a:latin typeface="Arial" panose="020B0604020202020204" pitchFamily="34" charset="0"/>
                <a:cs typeface="Arial" panose="020B0604020202020204" pitchFamily="34" charset="0"/>
              </a:rPr>
              <a:t>left</a:t>
            </a:r>
            <a:r>
              <a:rPr lang="de-DE" sz="1200" dirty="0">
                <a:solidFill>
                  <a:schemeClr val="bg1"/>
                </a:solidFill>
                <a:latin typeface="Arial" panose="020B0604020202020204" pitchFamily="34" charset="0"/>
                <a:cs typeface="Arial" panose="020B0604020202020204" pitchFamily="34" charset="0"/>
              </a:rPr>
              <a:t> (</a:t>
            </a:r>
            <a:r>
              <a:rPr lang="el-GR" sz="1200" i="1" dirty="0">
                <a:solidFill>
                  <a:schemeClr val="bg1"/>
                </a:solidFill>
                <a:latin typeface="Arial" panose="020B0604020202020204" pitchFamily="34" charset="0"/>
                <a:cs typeface="Arial" panose="020B0604020202020204" pitchFamily="34" charset="0"/>
              </a:rPr>
              <a:t>τ</a:t>
            </a:r>
            <a:r>
              <a:rPr lang="el-GR" sz="1200" dirty="0">
                <a:solidFill>
                  <a:schemeClr val="bg1"/>
                </a:solidFill>
                <a:latin typeface="Arial" panose="020B0604020202020204" pitchFamily="34" charset="0"/>
                <a:cs typeface="Arial" panose="020B0604020202020204" pitchFamily="34" charset="0"/>
              </a:rPr>
              <a:t> / </a:t>
            </a:r>
            <a:r>
              <a:rPr lang="de-DE" sz="1200" i="1" dirty="0">
                <a:solidFill>
                  <a:schemeClr val="bg1"/>
                </a:solidFill>
                <a:latin typeface="Arial" panose="020B0604020202020204" pitchFamily="34" charset="0"/>
                <a:cs typeface="Arial" panose="020B0604020202020204" pitchFamily="34" charset="0"/>
              </a:rPr>
              <a:t>T</a:t>
            </a:r>
            <a:r>
              <a:rPr lang="de-DE" sz="1200" dirty="0">
                <a:solidFill>
                  <a:schemeClr val="bg1"/>
                </a:solidFill>
                <a:latin typeface="Arial" panose="020B0604020202020204" pitchFamily="34" charset="0"/>
                <a:cs typeface="Arial" panose="020B0604020202020204" pitchFamily="34" charset="0"/>
              </a:rPr>
              <a:t> &gt; 1), </a:t>
            </a:r>
            <a:r>
              <a:rPr lang="de-DE" sz="1200" b="1" dirty="0" err="1">
                <a:solidFill>
                  <a:schemeClr val="bg1"/>
                </a:solidFill>
                <a:latin typeface="Arial" panose="020B0604020202020204" pitchFamily="34" charset="0"/>
                <a:cs typeface="Arial" panose="020B0604020202020204" pitchFamily="34" charset="0"/>
              </a:rPr>
              <a:t>we</a:t>
            </a:r>
            <a:r>
              <a:rPr lang="de-DE" sz="1200" b="1" dirty="0">
                <a:solidFill>
                  <a:schemeClr val="bg1"/>
                </a:solidFill>
                <a:latin typeface="Arial" panose="020B0604020202020204" pitchFamily="34" charset="0"/>
                <a:cs typeface="Arial" panose="020B0604020202020204" pitchFamily="34" charset="0"/>
              </a:rPr>
              <a:t> </a:t>
            </a:r>
            <a:r>
              <a:rPr lang="de-DE" sz="1200" b="1" dirty="0" err="1">
                <a:solidFill>
                  <a:schemeClr val="bg1"/>
                </a:solidFill>
                <a:latin typeface="Arial" panose="020B0604020202020204" pitchFamily="34" charset="0"/>
                <a:cs typeface="Arial" panose="020B0604020202020204" pitchFamily="34" charset="0"/>
              </a:rPr>
              <a:t>have</a:t>
            </a:r>
            <a:r>
              <a:rPr lang="de-DE" sz="1200" b="1" dirty="0">
                <a:solidFill>
                  <a:schemeClr val="bg1"/>
                </a:solidFill>
                <a:latin typeface="Arial" panose="020B0604020202020204" pitchFamily="34" charset="0"/>
                <a:cs typeface="Arial" panose="020B0604020202020204" pitchFamily="34" charset="0"/>
              </a:rPr>
              <a:t> lost </a:t>
            </a:r>
            <a:r>
              <a:rPr lang="de-DE" sz="1200" b="1" dirty="0" err="1">
                <a:solidFill>
                  <a:schemeClr val="bg1"/>
                </a:solidFill>
                <a:latin typeface="Arial" panose="020B0604020202020204" pitchFamily="34" charset="0"/>
                <a:cs typeface="Arial" panose="020B0604020202020204" pitchFamily="34" charset="0"/>
              </a:rPr>
              <a:t>control</a:t>
            </a:r>
            <a:r>
              <a:rPr lang="de-DE" sz="1200" dirty="0">
                <a:solidFill>
                  <a:schemeClr val="bg1"/>
                </a:solidFill>
                <a:latin typeface="Arial" panose="020B0604020202020204" pitchFamily="34" charset="0"/>
                <a:cs typeface="Arial" panose="020B0604020202020204" pitchFamily="34" charset="0"/>
              </a:rPr>
              <a:t>.</a:t>
            </a:r>
          </a:p>
        </p:txBody>
      </p:sp>
      <p:sp>
        <p:nvSpPr>
          <p:cNvPr id="4" name="Foliennummernplatzhalter 3"/>
          <p:cNvSpPr>
            <a:spLocks noGrp="1"/>
          </p:cNvSpPr>
          <p:nvPr>
            <p:ph type="sldNum" sz="quarter" idx="5"/>
          </p:nvPr>
        </p:nvSpPr>
        <p:spPr/>
        <p:txBody>
          <a:bodyPr/>
          <a:lstStyle/>
          <a:p>
            <a:pPr>
              <a:defRPr/>
            </a:pPr>
            <a:fld id="{6C62C2FF-1AC4-492F-A706-EA096F664C8F}" type="slidenum">
              <a:rPr lang="en-GB" smtClean="0"/>
              <a:pPr>
                <a:defRPr/>
              </a:pPr>
              <a:t>4</a:t>
            </a:fld>
            <a:endParaRPr lang="en-GB"/>
          </a:p>
        </p:txBody>
      </p:sp>
    </p:spTree>
    <p:extLst>
      <p:ext uri="{BB962C8B-B14F-4D97-AF65-F5344CB8AC3E}">
        <p14:creationId xmlns:p14="http://schemas.microsoft.com/office/powerpoint/2010/main" val="2068176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pPr>
              <a:defRPr/>
            </a:pPr>
            <a:fld id="{6C62C2FF-1AC4-492F-A706-EA096F664C8F}" type="slidenum">
              <a:rPr lang="en-GB" smtClean="0"/>
              <a:pPr>
                <a:defRPr/>
              </a:pPr>
              <a:t>5</a:t>
            </a:fld>
            <a:endParaRPr lang="en-GB"/>
          </a:p>
        </p:txBody>
      </p:sp>
    </p:spTree>
    <p:extLst>
      <p:ext uri="{BB962C8B-B14F-4D97-AF65-F5344CB8AC3E}">
        <p14:creationId xmlns:p14="http://schemas.microsoft.com/office/powerpoint/2010/main" val="3225626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pPr>
              <a:defRPr/>
            </a:pPr>
            <a:fld id="{6C62C2FF-1AC4-492F-A706-EA096F664C8F}" type="slidenum">
              <a:rPr lang="en-GB" smtClean="0"/>
              <a:pPr>
                <a:defRPr/>
              </a:pPr>
              <a:t>6</a:t>
            </a:fld>
            <a:endParaRPr lang="en-GB"/>
          </a:p>
        </p:txBody>
      </p:sp>
    </p:spTree>
    <p:extLst>
      <p:ext uri="{BB962C8B-B14F-4D97-AF65-F5344CB8AC3E}">
        <p14:creationId xmlns:p14="http://schemas.microsoft.com/office/powerpoint/2010/main" val="1403667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pPr>
              <a:defRPr/>
            </a:pPr>
            <a:fld id="{6C62C2FF-1AC4-492F-A706-EA096F664C8F}" type="slidenum">
              <a:rPr lang="en-GB" smtClean="0"/>
              <a:pPr>
                <a:defRPr/>
              </a:pPr>
              <a:t>8</a:t>
            </a:fld>
            <a:endParaRPr lang="en-GB"/>
          </a:p>
        </p:txBody>
      </p:sp>
    </p:spTree>
    <p:extLst>
      <p:ext uri="{BB962C8B-B14F-4D97-AF65-F5344CB8AC3E}">
        <p14:creationId xmlns:p14="http://schemas.microsoft.com/office/powerpoint/2010/main" val="1696115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Mid-</a:t>
            </a:r>
            <a:r>
              <a:rPr lang="de-DE" dirty="0" err="1"/>
              <a:t>Pleistocene</a:t>
            </a:r>
            <a:r>
              <a:rPr lang="de-DE" dirty="0"/>
              <a:t> </a:t>
            </a:r>
            <a:r>
              <a:rPr lang="de-DE" dirty="0" err="1"/>
              <a:t>transition</a:t>
            </a:r>
            <a:endParaRPr lang="de-DE" dirty="0"/>
          </a:p>
        </p:txBody>
      </p:sp>
      <p:sp>
        <p:nvSpPr>
          <p:cNvPr id="4" name="Foliennummernplatzhalter 3"/>
          <p:cNvSpPr>
            <a:spLocks noGrp="1"/>
          </p:cNvSpPr>
          <p:nvPr>
            <p:ph type="sldNum" sz="quarter" idx="5"/>
          </p:nvPr>
        </p:nvSpPr>
        <p:spPr/>
        <p:txBody>
          <a:bodyPr/>
          <a:lstStyle/>
          <a:p>
            <a:fld id="{CE2858BF-D3B5-E545-8BB5-5C178C754445}" type="slidenum">
              <a:rPr lang="de-DE" smtClean="0"/>
              <a:t>9</a:t>
            </a:fld>
            <a:endParaRPr lang="de-DE"/>
          </a:p>
        </p:txBody>
      </p:sp>
    </p:spTree>
    <p:extLst>
      <p:ext uri="{BB962C8B-B14F-4D97-AF65-F5344CB8AC3E}">
        <p14:creationId xmlns:p14="http://schemas.microsoft.com/office/powerpoint/2010/main" val="3435637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pPr>
              <a:defRPr/>
            </a:pPr>
            <a:fld id="{6C62C2FF-1AC4-492F-A706-EA096F664C8F}" type="slidenum">
              <a:rPr lang="en-GB" smtClean="0"/>
              <a:pPr>
                <a:defRPr/>
              </a:pPr>
              <a:t>10</a:t>
            </a:fld>
            <a:endParaRPr lang="en-GB"/>
          </a:p>
        </p:txBody>
      </p:sp>
    </p:spTree>
    <p:extLst>
      <p:ext uri="{BB962C8B-B14F-4D97-AF65-F5344CB8AC3E}">
        <p14:creationId xmlns:p14="http://schemas.microsoft.com/office/powerpoint/2010/main" val="2150670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28741" y="1363885"/>
            <a:ext cx="8612513" cy="749431"/>
          </a:xfrm>
          <a:prstGeom prst="rect">
            <a:avLst/>
          </a:prstGeom>
        </p:spPr>
        <p:txBody>
          <a:bodyPr anchor="t"/>
          <a:lstStyle>
            <a:lvl1pPr>
              <a:defRPr sz="5000" baseline="0">
                <a:solidFill>
                  <a:schemeClr val="tx1">
                    <a:lumMod val="75000"/>
                    <a:lumOff val="25000"/>
                  </a:schemeClr>
                </a:solidFill>
              </a:defRPr>
            </a:lvl1pPr>
          </a:lstStyle>
          <a:p>
            <a:r>
              <a:rPr lang="de-DE" dirty="0"/>
              <a:t>Titel „Weiß“ bearbeiten</a:t>
            </a:r>
          </a:p>
        </p:txBody>
      </p:sp>
      <p:pic>
        <p:nvPicPr>
          <p:cNvPr id="11" name="Bild 10" descr="Logo_Helmholtz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13830" y="5227932"/>
            <a:ext cx="719448" cy="278597"/>
          </a:xfrm>
          <a:prstGeom prst="rect">
            <a:avLst/>
          </a:prstGeom>
        </p:spPr>
      </p:pic>
      <p:pic>
        <p:nvPicPr>
          <p:cNvPr id="8" name="Bild 7" descr="Logo_AWI_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85153" y="370985"/>
            <a:ext cx="2148125" cy="316591"/>
          </a:xfrm>
          <a:prstGeom prst="rect">
            <a:avLst/>
          </a:prstGeom>
        </p:spPr>
      </p:pic>
    </p:spTree>
    <p:extLst>
      <p:ext uri="{BB962C8B-B14F-4D97-AF65-F5344CB8AC3E}">
        <p14:creationId xmlns:p14="http://schemas.microsoft.com/office/powerpoint/2010/main" val="2316438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50225" y="309457"/>
            <a:ext cx="8330195" cy="510112"/>
          </a:xfrm>
          <a:prstGeom prst="rect">
            <a:avLst/>
          </a:prstGeom>
        </p:spPr>
        <p:txBody>
          <a:bodyPr anchor="t"/>
          <a:lstStyle>
            <a:lvl1pPr>
              <a:defRPr sz="3000" b="0"/>
            </a:lvl1pPr>
          </a:lstStyle>
          <a:p>
            <a:r>
              <a:rPr lang="de-DE" dirty="0"/>
              <a:t>Mastertitelformat bearbeiten</a:t>
            </a:r>
          </a:p>
        </p:txBody>
      </p:sp>
      <p:sp>
        <p:nvSpPr>
          <p:cNvPr id="4" name="Datumsplatzhalter 3"/>
          <p:cNvSpPr>
            <a:spLocks noGrp="1"/>
          </p:cNvSpPr>
          <p:nvPr>
            <p:ph type="dt" sz="half" idx="10"/>
          </p:nvPr>
        </p:nvSpPr>
        <p:spPr/>
        <p:txBody>
          <a:bodyPr/>
          <a:lstStyle/>
          <a:p>
            <a:fld id="{1B58D566-8D13-5C43-8939-614299B6941B}" type="datetimeFigureOut">
              <a:rPr lang="de-DE" smtClean="0"/>
              <a:pPr/>
              <a:t>28.09.23</a:t>
            </a:fld>
            <a:endParaRPr lang="de-DE"/>
          </a:p>
        </p:txBody>
      </p:sp>
      <p:sp>
        <p:nvSpPr>
          <p:cNvPr id="5" name="Fußzeilenplatzhalter 4"/>
          <p:cNvSpPr>
            <a:spLocks noGrp="1"/>
          </p:cNvSpPr>
          <p:nvPr>
            <p:ph type="ftr" sz="quarter" idx="11"/>
          </p:nvPr>
        </p:nvSpPr>
        <p:spPr/>
        <p:txBody>
          <a:bodyPr/>
          <a:lstStyle/>
          <a:p>
            <a:endParaRPr lang="de-DE"/>
          </a:p>
        </p:txBody>
      </p:sp>
      <p:pic>
        <p:nvPicPr>
          <p:cNvPr id="8" name="Bild 7" descr="Logo_Helmholtz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8944" y="5475665"/>
            <a:ext cx="684214" cy="203567"/>
          </a:xfrm>
          <a:prstGeom prst="rect">
            <a:avLst/>
          </a:prstGeom>
        </p:spPr>
      </p:pic>
      <p:sp>
        <p:nvSpPr>
          <p:cNvPr id="13" name="Inhaltsplatzhalter 2"/>
          <p:cNvSpPr>
            <a:spLocks noGrp="1"/>
          </p:cNvSpPr>
          <p:nvPr>
            <p:ph idx="1"/>
          </p:nvPr>
        </p:nvSpPr>
        <p:spPr>
          <a:xfrm>
            <a:off x="449313" y="972344"/>
            <a:ext cx="8331107" cy="4201149"/>
          </a:xfrm>
          <a:prstGeom prst="rect">
            <a:avLst/>
          </a:prstGeom>
        </p:spPr>
        <p:txBody>
          <a:bodyPr/>
          <a:lstStyle>
            <a:lvl1pPr>
              <a:defRPr>
                <a:solidFill>
                  <a:srgbClr val="404040"/>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14" name="Bild 13" descr="AWI_WortBildmarke_Farbe_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96375" y="348052"/>
            <a:ext cx="881114" cy="405699"/>
          </a:xfrm>
          <a:prstGeom prst="rect">
            <a:avLst/>
          </a:prstGeom>
        </p:spPr>
      </p:pic>
    </p:spTree>
    <p:extLst>
      <p:ext uri="{BB962C8B-B14F-4D97-AF65-F5344CB8AC3E}">
        <p14:creationId xmlns:p14="http://schemas.microsoft.com/office/powerpoint/2010/main" val="2316438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elfolie">
    <p:spTree>
      <p:nvGrpSpPr>
        <p:cNvPr id="1" name=""/>
        <p:cNvGrpSpPr/>
        <p:nvPr/>
      </p:nvGrpSpPr>
      <p:grpSpPr>
        <a:xfrm>
          <a:off x="0" y="0"/>
          <a:ext cx="0" cy="0"/>
          <a:chOff x="0" y="0"/>
          <a:chExt cx="0" cy="0"/>
        </a:xfrm>
      </p:grpSpPr>
      <p:pic>
        <p:nvPicPr>
          <p:cNvPr id="11" name="Bild 10" descr="Logo_Helmholtz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25570" y="5135334"/>
            <a:ext cx="936399" cy="278597"/>
          </a:xfrm>
          <a:prstGeom prst="rect">
            <a:avLst/>
          </a:prstGeom>
        </p:spPr>
      </p:pic>
      <p:pic>
        <p:nvPicPr>
          <p:cNvPr id="12" name="Bild 11" descr="Logo_AWI_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58587" y="380130"/>
            <a:ext cx="2621832" cy="316591"/>
          </a:xfrm>
          <a:prstGeom prst="rect">
            <a:avLst/>
          </a:prstGeom>
        </p:spPr>
      </p:pic>
      <p:cxnSp>
        <p:nvCxnSpPr>
          <p:cNvPr id="6" name="Gerade Verbindung 5"/>
          <p:cNvCxnSpPr/>
          <p:nvPr userDrawn="1"/>
        </p:nvCxnSpPr>
        <p:spPr>
          <a:xfrm>
            <a:off x="418689" y="830754"/>
            <a:ext cx="8361730" cy="0"/>
          </a:xfrm>
          <a:prstGeom prst="line">
            <a:avLst/>
          </a:prstGeom>
          <a:ln w="317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5215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7AC67-D5F0-8B4D-BDA6-72AA9132F532}"/>
              </a:ext>
            </a:extLst>
          </p:cNvPr>
          <p:cNvSpPr>
            <a:spLocks noGrp="1"/>
          </p:cNvSpPr>
          <p:nvPr>
            <p:ph type="ctrTitle"/>
          </p:nvPr>
        </p:nvSpPr>
        <p:spPr>
          <a:xfrm>
            <a:off x="1143000" y="935302"/>
            <a:ext cx="6858000" cy="1989667"/>
          </a:xfrm>
        </p:spPr>
        <p:txBody>
          <a:bodyPr anchor="b"/>
          <a:lstStyle>
            <a:lvl1pPr algn="ctr">
              <a:defRPr sz="4500"/>
            </a:lvl1pPr>
          </a:lstStyle>
          <a:p>
            <a:r>
              <a:rPr lang="en-GB"/>
              <a:t>Click to edit Master title style</a:t>
            </a:r>
            <a:endParaRPr lang="en-CH"/>
          </a:p>
        </p:txBody>
      </p:sp>
      <p:sp>
        <p:nvSpPr>
          <p:cNvPr id="3" name="Subtitle 2">
            <a:extLst>
              <a:ext uri="{FF2B5EF4-FFF2-40B4-BE49-F238E27FC236}">
                <a16:creationId xmlns:a16="http://schemas.microsoft.com/office/drawing/2014/main" id="{F09D93B8-B263-F24D-83B4-918FBDCC6A68}"/>
              </a:ext>
            </a:extLst>
          </p:cNvPr>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987C8E06-71BB-3B4D-B45F-ADF87C98BB51}"/>
              </a:ext>
            </a:extLst>
          </p:cNvPr>
          <p:cNvSpPr>
            <a:spLocks noGrp="1"/>
          </p:cNvSpPr>
          <p:nvPr>
            <p:ph type="dt" sz="half" idx="10"/>
          </p:nvPr>
        </p:nvSpPr>
        <p:spPr/>
        <p:txBody>
          <a:bodyPr/>
          <a:lstStyle/>
          <a:p>
            <a:fld id="{3A7001C1-4C07-C24F-BF63-F0DB498BACC5}" type="datetimeFigureOut">
              <a:rPr lang="en-CH" smtClean="0"/>
              <a:t>9/28/23</a:t>
            </a:fld>
            <a:endParaRPr lang="en-CH"/>
          </a:p>
        </p:txBody>
      </p:sp>
      <p:sp>
        <p:nvSpPr>
          <p:cNvPr id="5" name="Footer Placeholder 4">
            <a:extLst>
              <a:ext uri="{FF2B5EF4-FFF2-40B4-BE49-F238E27FC236}">
                <a16:creationId xmlns:a16="http://schemas.microsoft.com/office/drawing/2014/main" id="{EEDC16A4-4228-F24D-AED2-36A41737E19F}"/>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B89D8F7A-7D22-9E46-8817-E262CE97BB4F}"/>
              </a:ext>
            </a:extLst>
          </p:cNvPr>
          <p:cNvSpPr>
            <a:spLocks noGrp="1"/>
          </p:cNvSpPr>
          <p:nvPr>
            <p:ph type="sldNum" sz="quarter" idx="12"/>
          </p:nvPr>
        </p:nvSpPr>
        <p:spPr/>
        <p:txBody>
          <a:bodyPr/>
          <a:lstStyle/>
          <a:p>
            <a:fld id="{96CE208D-F64D-DB42-9D92-E3689D9F98C4}" type="slidenum">
              <a:rPr lang="en-CH" smtClean="0"/>
              <a:t>‹Nr.›</a:t>
            </a:fld>
            <a:endParaRPr lang="en-CH"/>
          </a:p>
        </p:txBody>
      </p:sp>
    </p:spTree>
    <p:extLst>
      <p:ext uri="{BB962C8B-B14F-4D97-AF65-F5344CB8AC3E}">
        <p14:creationId xmlns:p14="http://schemas.microsoft.com/office/powerpoint/2010/main" val="771510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3CEB5-AD7E-614E-96F5-B271A69E75E7}"/>
              </a:ext>
            </a:extLst>
          </p:cNvPr>
          <p:cNvSpPr>
            <a:spLocks noGrp="1"/>
          </p:cNvSpPr>
          <p:nvPr>
            <p:ph type="title"/>
          </p:nvPr>
        </p:nvSpPr>
        <p:spPr>
          <a:xfrm>
            <a:off x="628650" y="304271"/>
            <a:ext cx="7886700" cy="1104636"/>
          </a:xfrm>
          <a:prstGeom prst="rect">
            <a:avLst/>
          </a:prstGeom>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22C4889C-D24D-5144-BDEF-3CE2A6AFD373}"/>
              </a:ext>
            </a:extLst>
          </p:cNvPr>
          <p:cNvSpPr>
            <a:spLocks noGrp="1"/>
          </p:cNvSpPr>
          <p:nvPr>
            <p:ph idx="1"/>
          </p:nvPr>
        </p:nvSpPr>
        <p:spPr>
          <a:xfrm>
            <a:off x="628650" y="1521354"/>
            <a:ext cx="7886700" cy="362611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4E8D42C2-444B-D942-A7DC-F071247F48CD}"/>
              </a:ext>
            </a:extLst>
          </p:cNvPr>
          <p:cNvSpPr>
            <a:spLocks noGrp="1"/>
          </p:cNvSpPr>
          <p:nvPr>
            <p:ph type="dt" sz="half" idx="10"/>
          </p:nvPr>
        </p:nvSpPr>
        <p:spPr/>
        <p:txBody>
          <a:bodyPr/>
          <a:lstStyle/>
          <a:p>
            <a:fld id="{527D7E16-B2A0-654C-A679-0206E76CF537}" type="datetimeFigureOut">
              <a:rPr lang="x-none" smtClean="0"/>
              <a:t>28.09.23</a:t>
            </a:fld>
            <a:endParaRPr lang="x-none"/>
          </a:p>
        </p:txBody>
      </p:sp>
      <p:sp>
        <p:nvSpPr>
          <p:cNvPr id="5" name="Footer Placeholder 4">
            <a:extLst>
              <a:ext uri="{FF2B5EF4-FFF2-40B4-BE49-F238E27FC236}">
                <a16:creationId xmlns:a16="http://schemas.microsoft.com/office/drawing/2014/main" id="{3165B659-F610-F74D-8891-3C26EFF8351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CE507944-58EF-9540-AE17-46CF798AD79D}"/>
              </a:ext>
            </a:extLst>
          </p:cNvPr>
          <p:cNvSpPr>
            <a:spLocks noGrp="1"/>
          </p:cNvSpPr>
          <p:nvPr>
            <p:ph type="sldNum" sz="quarter" idx="12"/>
          </p:nvPr>
        </p:nvSpPr>
        <p:spPr>
          <a:xfrm>
            <a:off x="6457950" y="5296959"/>
            <a:ext cx="2057400" cy="304271"/>
          </a:xfrm>
          <a:prstGeom prst="rect">
            <a:avLst/>
          </a:prstGeom>
        </p:spPr>
        <p:txBody>
          <a:bodyPr/>
          <a:lstStyle/>
          <a:p>
            <a:fld id="{F289488B-CA7D-FD42-8C5F-E8A36740DB91}" type="slidenum">
              <a:rPr lang="x-none" smtClean="0"/>
              <a:t>‹Nr.›</a:t>
            </a:fld>
            <a:endParaRPr lang="x-none"/>
          </a:p>
        </p:txBody>
      </p:sp>
    </p:spTree>
    <p:extLst>
      <p:ext uri="{BB962C8B-B14F-4D97-AF65-F5344CB8AC3E}">
        <p14:creationId xmlns:p14="http://schemas.microsoft.com/office/powerpoint/2010/main" val="3931122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3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603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118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umsplatzhalter 3"/>
          <p:cNvSpPr>
            <a:spLocks noGrp="1"/>
          </p:cNvSpPr>
          <p:nvPr>
            <p:ph type="dt" sz="half" idx="2"/>
          </p:nvPr>
        </p:nvSpPr>
        <p:spPr>
          <a:xfrm>
            <a:off x="457200" y="5458464"/>
            <a:ext cx="812822" cy="256537"/>
          </a:xfrm>
          <a:prstGeom prst="rect">
            <a:avLst/>
          </a:prstGeom>
        </p:spPr>
        <p:txBody>
          <a:bodyPr vert="horz" lIns="91440" tIns="45720" rIns="91440" bIns="45720" rtlCol="0" anchor="ctr"/>
          <a:lstStyle>
            <a:lvl1pPr algn="l">
              <a:defRPr sz="750">
                <a:solidFill>
                  <a:schemeClr val="tx1">
                    <a:tint val="75000"/>
                  </a:schemeClr>
                </a:solidFill>
              </a:defRPr>
            </a:lvl1pPr>
          </a:lstStyle>
          <a:p>
            <a:fld id="{1B58D566-8D13-5C43-8939-614299B6941B}" type="datetimeFigureOut">
              <a:rPr lang="de-DE" smtClean="0"/>
              <a:pPr/>
              <a:t>28.09.23</a:t>
            </a:fld>
            <a:endParaRPr lang="de-DE"/>
          </a:p>
        </p:txBody>
      </p:sp>
      <p:sp>
        <p:nvSpPr>
          <p:cNvPr id="5" name="Fußzeilenplatzhalter 4"/>
          <p:cNvSpPr>
            <a:spLocks noGrp="1"/>
          </p:cNvSpPr>
          <p:nvPr>
            <p:ph type="ftr" sz="quarter" idx="3"/>
          </p:nvPr>
        </p:nvSpPr>
        <p:spPr>
          <a:xfrm>
            <a:off x="1270022" y="5458464"/>
            <a:ext cx="5711878" cy="256537"/>
          </a:xfrm>
          <a:prstGeom prst="rect">
            <a:avLst/>
          </a:prstGeom>
        </p:spPr>
        <p:txBody>
          <a:bodyPr vert="horz" lIns="91440" tIns="45720" rIns="91440" bIns="45720" rtlCol="0" anchor="ctr"/>
          <a:lstStyle>
            <a:lvl1pPr algn="l">
              <a:defRPr sz="750">
                <a:solidFill>
                  <a:schemeClr val="tx1">
                    <a:tint val="75000"/>
                  </a:schemeClr>
                </a:solidFill>
              </a:defRPr>
            </a:lvl1pPr>
          </a:lstStyle>
          <a:p>
            <a:endParaRPr lang="de-DE" dirty="0"/>
          </a:p>
        </p:txBody>
      </p:sp>
    </p:spTree>
    <p:extLst>
      <p:ext uri="{BB962C8B-B14F-4D97-AF65-F5344CB8AC3E}">
        <p14:creationId xmlns:p14="http://schemas.microsoft.com/office/powerpoint/2010/main" val="2286271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7" r:id="rId7"/>
  </p:sldLayoutIdLst>
  <p:txStyles>
    <p:titleStyle>
      <a:lvl1pPr algn="l" defTabSz="380996" rtl="0" eaLnBrk="1" latinLnBrk="0" hangingPunct="1">
        <a:spcBef>
          <a:spcPct val="0"/>
        </a:spcBef>
        <a:buNone/>
        <a:defRPr sz="2667" b="1" i="0" kern="1200">
          <a:solidFill>
            <a:schemeClr val="tx1">
              <a:lumMod val="75000"/>
              <a:lumOff val="25000"/>
            </a:schemeClr>
          </a:solidFill>
          <a:latin typeface="Arial"/>
          <a:ea typeface="+mj-ea"/>
          <a:cs typeface="Arial"/>
        </a:defRPr>
      </a:lvl1pPr>
    </p:titleStyle>
    <p:bodyStyle>
      <a:lvl1pPr marL="285747" indent="-285747" algn="l" defTabSz="380996" rtl="0" eaLnBrk="1" latinLnBrk="0" hangingPunct="1">
        <a:spcBef>
          <a:spcPct val="20000"/>
        </a:spcBef>
        <a:buFont typeface="Arial"/>
        <a:buChar char="•"/>
        <a:defRPr sz="2667" kern="1200">
          <a:solidFill>
            <a:schemeClr val="tx1">
              <a:lumMod val="75000"/>
              <a:lumOff val="25000"/>
            </a:schemeClr>
          </a:solidFill>
          <a:latin typeface="+mn-lt"/>
          <a:ea typeface="+mn-ea"/>
          <a:cs typeface="+mn-cs"/>
        </a:defRPr>
      </a:lvl1pPr>
      <a:lvl2pPr marL="619119" indent="-238123" algn="l" defTabSz="380996" rtl="0" eaLnBrk="1" latinLnBrk="0" hangingPunct="1">
        <a:spcBef>
          <a:spcPct val="20000"/>
        </a:spcBef>
        <a:buFont typeface="Arial"/>
        <a:buChar char="•"/>
        <a:defRPr sz="2333" kern="1200">
          <a:solidFill>
            <a:schemeClr val="tx1">
              <a:lumMod val="75000"/>
              <a:lumOff val="25000"/>
            </a:schemeClr>
          </a:solidFill>
          <a:latin typeface="+mn-lt"/>
          <a:ea typeface="+mn-ea"/>
          <a:cs typeface="+mn-cs"/>
        </a:defRPr>
      </a:lvl2pPr>
      <a:lvl3pPr marL="952490" indent="-190498" algn="l" defTabSz="380996"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3pPr>
      <a:lvl4pPr marL="1333487" indent="-190498" algn="l" defTabSz="380996" rtl="0" eaLnBrk="1" latinLnBrk="0" hangingPunct="1">
        <a:spcBef>
          <a:spcPct val="20000"/>
        </a:spcBef>
        <a:buFont typeface="Arial"/>
        <a:buChar char="•"/>
        <a:defRPr sz="1667" kern="1200">
          <a:solidFill>
            <a:schemeClr val="tx1">
              <a:lumMod val="75000"/>
              <a:lumOff val="25000"/>
            </a:schemeClr>
          </a:solidFill>
          <a:latin typeface="+mn-lt"/>
          <a:ea typeface="+mn-ea"/>
          <a:cs typeface="+mn-cs"/>
        </a:defRPr>
      </a:lvl4pPr>
      <a:lvl5pPr marL="1809732" indent="-285747" algn="l" defTabSz="380996" rtl="0" eaLnBrk="1" latinLnBrk="0" hangingPunct="1">
        <a:spcBef>
          <a:spcPct val="20000"/>
        </a:spcBef>
        <a:buFont typeface="Arial"/>
        <a:buChar char="•"/>
        <a:defRPr sz="1333" kern="1200">
          <a:solidFill>
            <a:schemeClr val="tx1">
              <a:lumMod val="75000"/>
              <a:lumOff val="25000"/>
            </a:schemeClr>
          </a:solidFill>
          <a:latin typeface="+mn-lt"/>
          <a:ea typeface="+mn-ea"/>
          <a:cs typeface="+mn-cs"/>
        </a:defRPr>
      </a:lvl5pPr>
      <a:lvl6pPr marL="2095479" indent="-190498" algn="l" defTabSz="380996" rtl="0" eaLnBrk="1" latinLnBrk="0" hangingPunct="1">
        <a:spcBef>
          <a:spcPct val="20000"/>
        </a:spcBef>
        <a:buFont typeface="Arial"/>
        <a:buChar char="•"/>
        <a:defRPr sz="1667" kern="1200">
          <a:solidFill>
            <a:schemeClr val="tx1"/>
          </a:solidFill>
          <a:latin typeface="+mn-lt"/>
          <a:ea typeface="+mn-ea"/>
          <a:cs typeface="+mn-cs"/>
        </a:defRPr>
      </a:lvl6pPr>
      <a:lvl7pPr marL="2476475" indent="-190498" algn="l" defTabSz="380996" rtl="0" eaLnBrk="1" latinLnBrk="0" hangingPunct="1">
        <a:spcBef>
          <a:spcPct val="20000"/>
        </a:spcBef>
        <a:buFont typeface="Arial"/>
        <a:buChar char="•"/>
        <a:defRPr sz="1667" kern="1200">
          <a:solidFill>
            <a:schemeClr val="tx1"/>
          </a:solidFill>
          <a:latin typeface="+mn-lt"/>
          <a:ea typeface="+mn-ea"/>
          <a:cs typeface="+mn-cs"/>
        </a:defRPr>
      </a:lvl7pPr>
      <a:lvl8pPr marL="2857471" indent="-190498" algn="l" defTabSz="380996" rtl="0" eaLnBrk="1" latinLnBrk="0" hangingPunct="1">
        <a:spcBef>
          <a:spcPct val="20000"/>
        </a:spcBef>
        <a:buFont typeface="Arial"/>
        <a:buChar char="•"/>
        <a:defRPr sz="1667" kern="1200">
          <a:solidFill>
            <a:schemeClr val="tx1"/>
          </a:solidFill>
          <a:latin typeface="+mn-lt"/>
          <a:ea typeface="+mn-ea"/>
          <a:cs typeface="+mn-cs"/>
        </a:defRPr>
      </a:lvl8pPr>
      <a:lvl9pPr marL="3238468" indent="-190498" algn="l" defTabSz="380996" rtl="0" eaLnBrk="1" latinLnBrk="0" hangingPunct="1">
        <a:spcBef>
          <a:spcPct val="20000"/>
        </a:spcBef>
        <a:buFont typeface="Arial"/>
        <a:buChar char="•"/>
        <a:defRPr sz="1667" kern="1200">
          <a:solidFill>
            <a:schemeClr val="tx1"/>
          </a:solidFill>
          <a:latin typeface="+mn-lt"/>
          <a:ea typeface="+mn-ea"/>
          <a:cs typeface="+mn-cs"/>
        </a:defRPr>
      </a:lvl9pPr>
    </p:bodyStyle>
    <p:otherStyle>
      <a:defPPr>
        <a:defRPr lang="de-DE"/>
      </a:defPPr>
      <a:lvl1pPr marL="0" algn="l" defTabSz="380996" rtl="0" eaLnBrk="1" latinLnBrk="0" hangingPunct="1">
        <a:defRPr sz="1500" kern="1200">
          <a:solidFill>
            <a:schemeClr val="tx1"/>
          </a:solidFill>
          <a:latin typeface="+mn-lt"/>
          <a:ea typeface="+mn-ea"/>
          <a:cs typeface="+mn-cs"/>
        </a:defRPr>
      </a:lvl1pPr>
      <a:lvl2pPr marL="380996" algn="l" defTabSz="380996" rtl="0" eaLnBrk="1" latinLnBrk="0" hangingPunct="1">
        <a:defRPr sz="1500" kern="1200">
          <a:solidFill>
            <a:schemeClr val="tx1"/>
          </a:solidFill>
          <a:latin typeface="+mn-lt"/>
          <a:ea typeface="+mn-ea"/>
          <a:cs typeface="+mn-cs"/>
        </a:defRPr>
      </a:lvl2pPr>
      <a:lvl3pPr marL="761992" algn="l" defTabSz="380996" rtl="0" eaLnBrk="1" latinLnBrk="0" hangingPunct="1">
        <a:defRPr sz="1500" kern="1200">
          <a:solidFill>
            <a:schemeClr val="tx1"/>
          </a:solidFill>
          <a:latin typeface="+mn-lt"/>
          <a:ea typeface="+mn-ea"/>
          <a:cs typeface="+mn-cs"/>
        </a:defRPr>
      </a:lvl3pPr>
      <a:lvl4pPr marL="1142989" algn="l" defTabSz="380996" rtl="0" eaLnBrk="1" latinLnBrk="0" hangingPunct="1">
        <a:defRPr sz="1500" kern="1200">
          <a:solidFill>
            <a:schemeClr val="tx1"/>
          </a:solidFill>
          <a:latin typeface="+mn-lt"/>
          <a:ea typeface="+mn-ea"/>
          <a:cs typeface="+mn-cs"/>
        </a:defRPr>
      </a:lvl4pPr>
      <a:lvl5pPr marL="1523985" algn="l" defTabSz="380996" rtl="0" eaLnBrk="1" latinLnBrk="0" hangingPunct="1">
        <a:defRPr sz="1500" kern="1200">
          <a:solidFill>
            <a:schemeClr val="tx1"/>
          </a:solidFill>
          <a:latin typeface="+mn-lt"/>
          <a:ea typeface="+mn-ea"/>
          <a:cs typeface="+mn-cs"/>
        </a:defRPr>
      </a:lvl5pPr>
      <a:lvl6pPr marL="1904981" algn="l" defTabSz="380996" rtl="0" eaLnBrk="1" latinLnBrk="0" hangingPunct="1">
        <a:defRPr sz="1500" kern="1200">
          <a:solidFill>
            <a:schemeClr val="tx1"/>
          </a:solidFill>
          <a:latin typeface="+mn-lt"/>
          <a:ea typeface="+mn-ea"/>
          <a:cs typeface="+mn-cs"/>
        </a:defRPr>
      </a:lvl6pPr>
      <a:lvl7pPr marL="2285977" algn="l" defTabSz="380996" rtl="0" eaLnBrk="1" latinLnBrk="0" hangingPunct="1">
        <a:defRPr sz="1500" kern="1200">
          <a:solidFill>
            <a:schemeClr val="tx1"/>
          </a:solidFill>
          <a:latin typeface="+mn-lt"/>
          <a:ea typeface="+mn-ea"/>
          <a:cs typeface="+mn-cs"/>
        </a:defRPr>
      </a:lvl7pPr>
      <a:lvl8pPr marL="2666973" algn="l" defTabSz="380996" rtl="0" eaLnBrk="1" latinLnBrk="0" hangingPunct="1">
        <a:defRPr sz="1500" kern="1200">
          <a:solidFill>
            <a:schemeClr val="tx1"/>
          </a:solidFill>
          <a:latin typeface="+mn-lt"/>
          <a:ea typeface="+mn-ea"/>
          <a:cs typeface="+mn-cs"/>
        </a:defRPr>
      </a:lvl8pPr>
      <a:lvl9pPr marL="3047970" algn="l" defTabSz="380996"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22.pn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10.xml"/><Relationship Id="rId16"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emf"/><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1.sv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42.jpeg"/><Relationship Id="rId7" Type="http://schemas.openxmlformats.org/officeDocument/2006/relationships/image" Target="../media/image46.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13.xml"/><Relationship Id="rId16"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45.tiff"/><Relationship Id="rId11" Type="http://schemas.openxmlformats.org/officeDocument/2006/relationships/image" Target="../media/image29.png"/><Relationship Id="rId5" Type="http://schemas.openxmlformats.org/officeDocument/2006/relationships/image" Target="../media/image44.tiff"/><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43.tiff"/><Relationship Id="rId9" Type="http://schemas.openxmlformats.org/officeDocument/2006/relationships/image" Target="../media/image27.png"/><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58.tiff"/><Relationship Id="rId5" Type="http://schemas.openxmlformats.org/officeDocument/2006/relationships/image" Target="../media/image57.jpe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1246B3E-5241-6F49-8AD4-F4A793F0EEA7}"/>
              </a:ext>
            </a:extLst>
          </p:cNvPr>
          <p:cNvPicPr>
            <a:picLocks noChangeAspect="1"/>
          </p:cNvPicPr>
          <p:nvPr/>
        </p:nvPicPr>
        <p:blipFill>
          <a:blip r:embed="rId3" cstate="screen">
            <a:alphaModFix amt="30000"/>
            <a:extLst>
              <a:ext uri="{28A0092B-C50C-407E-A947-70E740481C1C}">
                <a14:useLocalDpi xmlns:a14="http://schemas.microsoft.com/office/drawing/2010/main"/>
              </a:ext>
            </a:extLst>
          </a:blip>
          <a:stretch>
            <a:fillRect/>
          </a:stretch>
        </p:blipFill>
        <p:spPr>
          <a:xfrm>
            <a:off x="-15193" y="-11573"/>
            <a:ext cx="9197534" cy="6131689"/>
          </a:xfrm>
          <a:prstGeom prst="rect">
            <a:avLst/>
          </a:prstGeom>
        </p:spPr>
      </p:pic>
      <p:sp>
        <p:nvSpPr>
          <p:cNvPr id="2" name="Titel 1"/>
          <p:cNvSpPr>
            <a:spLocks noGrp="1"/>
          </p:cNvSpPr>
          <p:nvPr>
            <p:ph type="ctrTitle"/>
          </p:nvPr>
        </p:nvSpPr>
        <p:spPr>
          <a:xfrm>
            <a:off x="0" y="785285"/>
            <a:ext cx="9143999" cy="4654816"/>
          </a:xfrm>
        </p:spPr>
        <p:txBody>
          <a:bodyPr/>
          <a:lstStyle/>
          <a:p>
            <a:pPr algn="ctr"/>
            <a:r>
              <a:rPr lang="en-US" sz="2800" b="0" dirty="0" err="1"/>
              <a:t>Meeresspiegel</a:t>
            </a:r>
            <a:r>
              <a:rPr lang="en-US" sz="2800" b="0" dirty="0"/>
              <a:t> </a:t>
            </a:r>
            <a:r>
              <a:rPr lang="en-US" sz="2800" b="0" dirty="0" err="1"/>
              <a:t>im</a:t>
            </a:r>
            <a:r>
              <a:rPr lang="en-US" sz="2800" b="0" dirty="0"/>
              <a:t> </a:t>
            </a:r>
            <a:r>
              <a:rPr lang="en-US" sz="2800" b="0" dirty="0" err="1"/>
              <a:t>Wandel</a:t>
            </a:r>
            <a:br>
              <a:rPr lang="en-US" sz="2800" b="0" dirty="0"/>
            </a:br>
            <a:r>
              <a:rPr lang="en-US" sz="2800" b="0" dirty="0"/>
              <a:t>– </a:t>
            </a:r>
            <a:r>
              <a:rPr lang="en-US" sz="2800" b="0" dirty="0" err="1"/>
              <a:t>Eis</a:t>
            </a:r>
            <a:r>
              <a:rPr lang="en-US" sz="2800" b="0" dirty="0"/>
              <a:t> und der </a:t>
            </a:r>
            <a:r>
              <a:rPr lang="en-US" sz="2800" b="0" dirty="0" err="1"/>
              <a:t>lange</a:t>
            </a:r>
            <a:r>
              <a:rPr lang="en-US" sz="2800" b="0" dirty="0"/>
              <a:t> </a:t>
            </a:r>
            <a:r>
              <a:rPr lang="en-US" sz="2800" b="0" dirty="0" err="1"/>
              <a:t>Atmen</a:t>
            </a:r>
            <a:r>
              <a:rPr lang="en-US" sz="2800" b="0" dirty="0"/>
              <a:t> der </a:t>
            </a:r>
            <a:r>
              <a:rPr lang="en-US" sz="2800" b="0" dirty="0" err="1"/>
              <a:t>Klimaveränderungen</a:t>
            </a:r>
            <a:r>
              <a:rPr lang="en-US" sz="2800" b="0" dirty="0"/>
              <a:t> –</a:t>
            </a:r>
            <a:br>
              <a:rPr lang="en-US" sz="2800" b="0" dirty="0"/>
            </a:br>
            <a:br>
              <a:rPr lang="en-US" sz="2800" b="0" dirty="0"/>
            </a:br>
            <a:r>
              <a:rPr lang="nl-NL" sz="1800" b="0" dirty="0">
                <a:solidFill>
                  <a:srgbClr val="00B0F0"/>
                </a:solidFill>
              </a:rPr>
              <a:t>Prof. Dr. Olaf Eisen</a:t>
            </a:r>
            <a:br>
              <a:rPr lang="de-DE" sz="1800" b="0" dirty="0"/>
            </a:br>
            <a:br>
              <a:rPr lang="de-DE" sz="1800" b="0" dirty="0"/>
            </a:br>
            <a:r>
              <a:rPr lang="nl-NL" sz="1800" b="0" dirty="0" err="1"/>
              <a:t>Glaziologe</a:t>
            </a:r>
            <a:br>
              <a:rPr lang="de-DE" sz="1800" b="0" dirty="0"/>
            </a:br>
            <a:br>
              <a:rPr lang="de-DE" sz="1800" b="0" dirty="0"/>
            </a:br>
            <a:r>
              <a:rPr lang="nl-NL" sz="1800" b="0" dirty="0"/>
              <a:t>AWI Bremerhaven &amp;</a:t>
            </a:r>
            <a:br>
              <a:rPr lang="nl-NL" sz="1800" b="0" dirty="0"/>
            </a:br>
            <a:r>
              <a:rPr lang="nl-NL" sz="1800" b="0" dirty="0" err="1"/>
              <a:t>Universität</a:t>
            </a:r>
            <a:r>
              <a:rPr lang="nl-NL" sz="1800" b="0" dirty="0"/>
              <a:t> Bremen </a:t>
            </a:r>
            <a:br>
              <a:rPr lang="de-DE" sz="1800" b="0" dirty="0"/>
            </a:br>
            <a:br>
              <a:rPr lang="de-DE" sz="1800" b="0" dirty="0"/>
            </a:br>
            <a:r>
              <a:rPr lang="de-DE" sz="1800" b="0" dirty="0"/>
              <a:t>REKLIM Regionalkonferenz</a:t>
            </a:r>
            <a:br>
              <a:rPr lang="de-DE" sz="1800" b="0" dirty="0"/>
            </a:br>
            <a:r>
              <a:rPr lang="en-US" sz="1800" b="0" dirty="0"/>
              <a:t>28 September 2023</a:t>
            </a:r>
            <a:br>
              <a:rPr lang="en-US" sz="1800" b="0" dirty="0"/>
            </a:br>
            <a:r>
              <a:rPr lang="en-US" sz="1800" b="0" dirty="0"/>
              <a:t>Bremen</a:t>
            </a:r>
            <a:br>
              <a:rPr lang="de-DE" sz="2800" dirty="0"/>
            </a:br>
            <a:br>
              <a:rPr lang="de-DE" sz="2800" dirty="0"/>
            </a:br>
            <a:endParaRPr lang="de-DE" sz="2800" dirty="0"/>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7B697AA-AFC9-494B-88E1-18180FE82C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8932" y="2028873"/>
            <a:ext cx="4302237" cy="3324195"/>
          </a:xfrm>
          <a:prstGeom prst="rect">
            <a:avLst/>
          </a:prstGeom>
          <a:ln w="28575">
            <a:solidFill>
              <a:srgbClr val="00B0F0"/>
            </a:solidFill>
          </a:ln>
        </p:spPr>
      </p:pic>
      <p:pic>
        <p:nvPicPr>
          <p:cNvPr id="4" name="BeyondEPICA_LDC_Drone 2.mp4" descr="BeyondEPICA_LDC_Drone 2.mp4">
            <a:hlinkClick r:id="" action="ppaction://media"/>
            <a:extLst>
              <a:ext uri="{FF2B5EF4-FFF2-40B4-BE49-F238E27FC236}">
                <a16:creationId xmlns:a16="http://schemas.microsoft.com/office/drawing/2014/main" id="{92685C7C-F95A-A74D-8BD3-FED1355079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93856" y="2490726"/>
            <a:ext cx="4613200" cy="2594925"/>
          </a:xfrm>
          <a:prstGeom prst="rect">
            <a:avLst/>
          </a:prstGeom>
          <a:ln w="28575">
            <a:solidFill>
              <a:srgbClr val="00B0F0"/>
            </a:solidFill>
          </a:ln>
        </p:spPr>
      </p:pic>
      <p:sp>
        <p:nvSpPr>
          <p:cNvPr id="10" name="Textfeld 9">
            <a:extLst>
              <a:ext uri="{FF2B5EF4-FFF2-40B4-BE49-F238E27FC236}">
                <a16:creationId xmlns:a16="http://schemas.microsoft.com/office/drawing/2014/main" id="{AE87A8A0-BFA8-3A4F-BB8C-10A02556D349}"/>
              </a:ext>
            </a:extLst>
          </p:cNvPr>
          <p:cNvSpPr txBox="1"/>
          <p:nvPr/>
        </p:nvSpPr>
        <p:spPr>
          <a:xfrm>
            <a:off x="254682" y="5120376"/>
            <a:ext cx="909223" cy="230832"/>
          </a:xfrm>
          <a:prstGeom prst="rect">
            <a:avLst/>
          </a:prstGeom>
          <a:noFill/>
        </p:spPr>
        <p:txBody>
          <a:bodyPr wrap="none" rtlCol="0">
            <a:spAutoFit/>
          </a:bodyPr>
          <a:lstStyle/>
          <a:p>
            <a:r>
              <a:rPr lang="de-DE" sz="900" dirty="0" err="1">
                <a:solidFill>
                  <a:schemeClr val="tx1">
                    <a:lumMod val="65000"/>
                    <a:lumOff val="35000"/>
                  </a:schemeClr>
                </a:solidFill>
                <a:latin typeface="Arial" panose="020B0604020202020204" pitchFamily="34" charset="0"/>
                <a:cs typeface="Arial" panose="020B0604020202020204" pitchFamily="34" charset="0"/>
              </a:rPr>
              <a:t>Fretwell</a:t>
            </a:r>
            <a:r>
              <a:rPr lang="de-DE" sz="900" dirty="0">
                <a:solidFill>
                  <a:schemeClr val="tx1">
                    <a:lumMod val="65000"/>
                    <a:lumOff val="35000"/>
                  </a:schemeClr>
                </a:solidFill>
                <a:latin typeface="Arial" panose="020B0604020202020204" pitchFamily="34" charset="0"/>
                <a:cs typeface="Arial" panose="020B0604020202020204" pitchFamily="34" charset="0"/>
              </a:rPr>
              <a:t>, 2020</a:t>
            </a:r>
          </a:p>
        </p:txBody>
      </p:sp>
      <p:grpSp>
        <p:nvGrpSpPr>
          <p:cNvPr id="33" name="Gruppieren 32">
            <a:extLst>
              <a:ext uri="{FF2B5EF4-FFF2-40B4-BE49-F238E27FC236}">
                <a16:creationId xmlns:a16="http://schemas.microsoft.com/office/drawing/2014/main" id="{E0FE73A6-5583-2246-8E69-98C8D3B1F457}"/>
              </a:ext>
            </a:extLst>
          </p:cNvPr>
          <p:cNvGrpSpPr/>
          <p:nvPr/>
        </p:nvGrpSpPr>
        <p:grpSpPr>
          <a:xfrm>
            <a:off x="107103" y="1193897"/>
            <a:ext cx="3433384" cy="3232160"/>
            <a:chOff x="165954" y="1210862"/>
            <a:chExt cx="4577845" cy="4309547"/>
          </a:xfrm>
        </p:grpSpPr>
        <p:sp>
          <p:nvSpPr>
            <p:cNvPr id="17" name="Zylinder 16">
              <a:extLst>
                <a:ext uri="{FF2B5EF4-FFF2-40B4-BE49-F238E27FC236}">
                  <a16:creationId xmlns:a16="http://schemas.microsoft.com/office/drawing/2014/main" id="{98D1D787-8DBF-3043-BECB-2FF50ACF2469}"/>
                </a:ext>
              </a:extLst>
            </p:cNvPr>
            <p:cNvSpPr/>
            <p:nvPr/>
          </p:nvSpPr>
          <p:spPr>
            <a:xfrm>
              <a:off x="4566461" y="3886988"/>
              <a:ext cx="177338" cy="1633421"/>
            </a:xfrm>
            <a:prstGeom prst="can">
              <a:avLst/>
            </a:prstGeom>
            <a:solidFill>
              <a:schemeClr val="bg1">
                <a:alpha val="68000"/>
              </a:schemeClr>
            </a:solidFill>
            <a:ln w="2857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dirty="0"/>
            </a:p>
          </p:txBody>
        </p:sp>
        <p:grpSp>
          <p:nvGrpSpPr>
            <p:cNvPr id="32" name="Gruppieren 31">
              <a:extLst>
                <a:ext uri="{FF2B5EF4-FFF2-40B4-BE49-F238E27FC236}">
                  <a16:creationId xmlns:a16="http://schemas.microsoft.com/office/drawing/2014/main" id="{FDF8E7DD-24F2-0349-ACD9-F5CEEEE450BA}"/>
                </a:ext>
              </a:extLst>
            </p:cNvPr>
            <p:cNvGrpSpPr/>
            <p:nvPr/>
          </p:nvGrpSpPr>
          <p:grpSpPr>
            <a:xfrm>
              <a:off x="165954" y="1210862"/>
              <a:ext cx="4487069" cy="2921300"/>
              <a:chOff x="165954" y="1210862"/>
              <a:chExt cx="4487069" cy="2921300"/>
            </a:xfrm>
          </p:grpSpPr>
          <p:sp>
            <p:nvSpPr>
              <p:cNvPr id="12" name="Textfeld 11">
                <a:extLst>
                  <a:ext uri="{FF2B5EF4-FFF2-40B4-BE49-F238E27FC236}">
                    <a16:creationId xmlns:a16="http://schemas.microsoft.com/office/drawing/2014/main" id="{1BD1E1AF-E51A-EF42-9783-2464FC09A8F1}"/>
                  </a:ext>
                </a:extLst>
              </p:cNvPr>
              <p:cNvSpPr txBox="1"/>
              <p:nvPr/>
            </p:nvSpPr>
            <p:spPr>
              <a:xfrm>
                <a:off x="165954" y="1210862"/>
                <a:ext cx="2850192" cy="1046440"/>
              </a:xfrm>
              <a:prstGeom prst="rect">
                <a:avLst/>
              </a:prstGeom>
              <a:noFill/>
              <a:ln w="28575" cap="rnd">
                <a:solidFill>
                  <a:srgbClr val="00B0F0"/>
                </a:solidFill>
              </a:ln>
            </p:spPr>
            <p:txBody>
              <a:bodyPr wrap="square" rtlCol="0">
                <a:spAutoFit/>
              </a:bodyPr>
              <a:lstStyle/>
              <a:p>
                <a:r>
                  <a:rPr lang="de-DE" sz="1500" dirty="0">
                    <a:solidFill>
                      <a:schemeClr val="bg1"/>
                    </a:solidFill>
                    <a:latin typeface="Arial" panose="020B0604020202020204" pitchFamily="34" charset="0"/>
                    <a:cs typeface="Arial" panose="020B0604020202020204" pitchFamily="34" charset="0"/>
                  </a:rPr>
                  <a:t>Elevation: 3233 m</a:t>
                </a:r>
              </a:p>
              <a:p>
                <a:r>
                  <a:rPr lang="de-DE" sz="1500" dirty="0" err="1">
                    <a:solidFill>
                      <a:schemeClr val="bg1"/>
                    </a:solidFill>
                    <a:latin typeface="Arial" panose="020B0604020202020204" pitchFamily="34" charset="0"/>
                    <a:cs typeface="Arial" panose="020B0604020202020204" pitchFamily="34" charset="0"/>
                  </a:rPr>
                  <a:t>Ice</a:t>
                </a:r>
                <a:r>
                  <a:rPr lang="de-DE" sz="1500" dirty="0">
                    <a:solidFill>
                      <a:schemeClr val="bg1"/>
                    </a:solidFill>
                    <a:latin typeface="Arial" panose="020B0604020202020204" pitchFamily="34" charset="0"/>
                    <a:cs typeface="Arial" panose="020B0604020202020204" pitchFamily="34" charset="0"/>
                  </a:rPr>
                  <a:t> </a:t>
                </a:r>
                <a:r>
                  <a:rPr lang="de-DE" sz="1500" dirty="0" err="1">
                    <a:solidFill>
                      <a:schemeClr val="bg1"/>
                    </a:solidFill>
                    <a:latin typeface="Arial" panose="020B0604020202020204" pitchFamily="34" charset="0"/>
                    <a:cs typeface="Arial" panose="020B0604020202020204" pitchFamily="34" charset="0"/>
                  </a:rPr>
                  <a:t>thickness</a:t>
                </a:r>
                <a:r>
                  <a:rPr lang="de-DE" sz="1500" dirty="0">
                    <a:solidFill>
                      <a:schemeClr val="bg1"/>
                    </a:solidFill>
                    <a:latin typeface="Arial" panose="020B0604020202020204" pitchFamily="34" charset="0"/>
                    <a:cs typeface="Arial" panose="020B0604020202020204" pitchFamily="34" charset="0"/>
                  </a:rPr>
                  <a:t>: 2764 m</a:t>
                </a:r>
              </a:p>
              <a:p>
                <a:r>
                  <a:rPr lang="de-DE" sz="1500" dirty="0">
                    <a:solidFill>
                      <a:schemeClr val="bg1"/>
                    </a:solidFill>
                    <a:latin typeface="Arial" panose="020B0604020202020204" pitchFamily="34" charset="0"/>
                    <a:cs typeface="Arial" panose="020B0604020202020204" pitchFamily="34" charset="0"/>
                  </a:rPr>
                  <a:t>Age: &gt;1,200,000 </a:t>
                </a:r>
                <a:r>
                  <a:rPr lang="de-DE" sz="1500" dirty="0" err="1">
                    <a:solidFill>
                      <a:schemeClr val="bg1"/>
                    </a:solidFill>
                    <a:latin typeface="Arial" panose="020B0604020202020204" pitchFamily="34" charset="0"/>
                    <a:cs typeface="Arial" panose="020B0604020202020204" pitchFamily="34" charset="0"/>
                  </a:rPr>
                  <a:t>years</a:t>
                </a:r>
                <a:endParaRPr lang="de-DE" sz="1500" dirty="0">
                  <a:solidFill>
                    <a:schemeClr val="bg1"/>
                  </a:solidFill>
                  <a:latin typeface="Arial" panose="020B0604020202020204" pitchFamily="34" charset="0"/>
                  <a:cs typeface="Arial" panose="020B0604020202020204" pitchFamily="34" charset="0"/>
                </a:endParaRPr>
              </a:p>
            </p:txBody>
          </p:sp>
          <p:cxnSp>
            <p:nvCxnSpPr>
              <p:cNvPr id="19" name="Gewinkelte Verbindung 18">
                <a:extLst>
                  <a:ext uri="{FF2B5EF4-FFF2-40B4-BE49-F238E27FC236}">
                    <a16:creationId xmlns:a16="http://schemas.microsoft.com/office/drawing/2014/main" id="{C92C46C8-6B82-4B41-9F54-79101531FD42}"/>
                  </a:ext>
                </a:extLst>
              </p:cNvPr>
              <p:cNvCxnSpPr>
                <a:cxnSpLocks/>
                <a:stCxn id="12" idx="3"/>
              </p:cNvCxnSpPr>
              <p:nvPr/>
            </p:nvCxnSpPr>
            <p:spPr>
              <a:xfrm>
                <a:off x="3016146" y="1734082"/>
                <a:ext cx="1636877" cy="2398080"/>
              </a:xfrm>
              <a:prstGeom prst="bentConnector2">
                <a:avLst/>
              </a:prstGeom>
              <a:ln w="28575">
                <a:solidFill>
                  <a:srgbClr val="00B0F0"/>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grpSp>
      </p:grpSp>
      <p:sp>
        <p:nvSpPr>
          <p:cNvPr id="29" name="Rechteck 28">
            <a:extLst>
              <a:ext uri="{FF2B5EF4-FFF2-40B4-BE49-F238E27FC236}">
                <a16:creationId xmlns:a16="http://schemas.microsoft.com/office/drawing/2014/main" id="{2A654D3E-74F9-8F47-97DE-D43E503D7949}"/>
              </a:ext>
            </a:extLst>
          </p:cNvPr>
          <p:cNvSpPr/>
          <p:nvPr/>
        </p:nvSpPr>
        <p:spPr>
          <a:xfrm>
            <a:off x="5448396" y="1193897"/>
            <a:ext cx="2901714" cy="1246495"/>
          </a:xfrm>
          <a:prstGeom prst="rect">
            <a:avLst/>
          </a:prstGeom>
          <a:ln w="28575" cap="rnd">
            <a:solidFill>
              <a:srgbClr val="00B0F0"/>
            </a:solidFill>
          </a:ln>
        </p:spPr>
        <p:txBody>
          <a:bodyPr wrap="square">
            <a:spAutoFit/>
          </a:bodyPr>
          <a:lstStyle/>
          <a:p>
            <a:r>
              <a:rPr lang="de-DE" sz="1500" dirty="0" err="1">
                <a:solidFill>
                  <a:schemeClr val="bg1"/>
                </a:solidFill>
                <a:latin typeface="Arial" panose="020B0604020202020204" pitchFamily="34" charset="0"/>
                <a:cs typeface="Arial" panose="020B0604020202020204" pitchFamily="34" charset="0"/>
              </a:rPr>
              <a:t>Pre</a:t>
            </a:r>
            <a:r>
              <a:rPr lang="de-DE" sz="1500" dirty="0">
                <a:solidFill>
                  <a:schemeClr val="bg1"/>
                </a:solidFill>
                <a:latin typeface="Arial" panose="020B0604020202020204" pitchFamily="34" charset="0"/>
                <a:cs typeface="Arial" panose="020B0604020202020204" pitchFamily="34" charset="0"/>
              </a:rPr>
              <a:t>-site </a:t>
            </a:r>
            <a:r>
              <a:rPr lang="de-DE" sz="1500" dirty="0" err="1">
                <a:solidFill>
                  <a:schemeClr val="bg1"/>
                </a:solidFill>
                <a:latin typeface="Arial" panose="020B0604020202020204" pitchFamily="34" charset="0"/>
                <a:cs typeface="Arial" panose="020B0604020202020204" pitchFamily="34" charset="0"/>
              </a:rPr>
              <a:t>survey</a:t>
            </a:r>
            <a:r>
              <a:rPr lang="de-DE" sz="1500" dirty="0">
                <a:solidFill>
                  <a:schemeClr val="bg1"/>
                </a:solidFill>
                <a:latin typeface="Arial" panose="020B0604020202020204" pitchFamily="34" charset="0"/>
                <a:cs typeface="Arial" panose="020B0604020202020204" pitchFamily="34" charset="0"/>
              </a:rPr>
              <a:t>:     2017 – 2020</a:t>
            </a:r>
          </a:p>
          <a:p>
            <a:r>
              <a:rPr lang="de-DE" sz="1500" dirty="0" err="1">
                <a:solidFill>
                  <a:schemeClr val="bg1"/>
                </a:solidFill>
                <a:latin typeface="Arial" panose="020B0604020202020204" pitchFamily="34" charset="0"/>
                <a:cs typeface="Arial" panose="020B0604020202020204" pitchFamily="34" charset="0"/>
              </a:rPr>
              <a:t>Ice</a:t>
            </a:r>
            <a:r>
              <a:rPr lang="de-DE" sz="1500" dirty="0">
                <a:solidFill>
                  <a:schemeClr val="bg1"/>
                </a:solidFill>
                <a:latin typeface="Arial" panose="020B0604020202020204" pitchFamily="34" charset="0"/>
                <a:cs typeface="Arial" panose="020B0604020202020204" pitchFamily="34" charset="0"/>
              </a:rPr>
              <a:t>-core </a:t>
            </a:r>
            <a:r>
              <a:rPr lang="de-DE" sz="1500" dirty="0" err="1">
                <a:solidFill>
                  <a:schemeClr val="bg1"/>
                </a:solidFill>
                <a:latin typeface="Arial" panose="020B0604020202020204" pitchFamily="34" charset="0"/>
                <a:cs typeface="Arial" panose="020B0604020202020204" pitchFamily="34" charset="0"/>
              </a:rPr>
              <a:t>drilling</a:t>
            </a:r>
            <a:r>
              <a:rPr lang="de-DE" sz="1500" dirty="0">
                <a:solidFill>
                  <a:schemeClr val="bg1"/>
                </a:solidFill>
                <a:latin typeface="Arial" panose="020B0604020202020204" pitchFamily="34" charset="0"/>
                <a:cs typeface="Arial" panose="020B0604020202020204" pitchFamily="34" charset="0"/>
              </a:rPr>
              <a:t>:     2021 – 2025</a:t>
            </a:r>
          </a:p>
          <a:p>
            <a:r>
              <a:rPr lang="de-DE" sz="1500" dirty="0">
                <a:solidFill>
                  <a:schemeClr val="bg1"/>
                </a:solidFill>
                <a:latin typeface="Arial" panose="020B0604020202020204" pitchFamily="34" charset="0"/>
                <a:cs typeface="Arial" panose="020B0604020202020204" pitchFamily="34" charset="0"/>
              </a:rPr>
              <a:t>Scientific </a:t>
            </a:r>
            <a:r>
              <a:rPr lang="de-DE" sz="1500" dirty="0" err="1">
                <a:solidFill>
                  <a:schemeClr val="bg1"/>
                </a:solidFill>
                <a:latin typeface="Arial" panose="020B0604020202020204" pitchFamily="34" charset="0"/>
                <a:cs typeface="Arial" panose="020B0604020202020204" pitchFamily="34" charset="0"/>
              </a:rPr>
              <a:t>analysis</a:t>
            </a:r>
            <a:r>
              <a:rPr lang="de-DE" sz="1500" dirty="0">
                <a:solidFill>
                  <a:schemeClr val="bg1"/>
                </a:solidFill>
                <a:latin typeface="Arial" panose="020B0604020202020204" pitchFamily="34" charset="0"/>
                <a:cs typeface="Arial" panose="020B0604020202020204" pitchFamily="34" charset="0"/>
              </a:rPr>
              <a:t>: 2026 – 2030</a:t>
            </a:r>
          </a:p>
          <a:p>
            <a:r>
              <a:rPr lang="de-DE" sz="1500" dirty="0">
                <a:solidFill>
                  <a:schemeClr val="bg1"/>
                </a:solidFill>
                <a:latin typeface="Arial" panose="020B0604020202020204" pitchFamily="34" charset="0"/>
                <a:cs typeface="Arial" panose="020B0604020202020204" pitchFamily="34" charset="0"/>
              </a:rPr>
              <a:t>Working </a:t>
            </a:r>
            <a:r>
              <a:rPr lang="de-DE" sz="1500" dirty="0" err="1">
                <a:solidFill>
                  <a:schemeClr val="bg1"/>
                </a:solidFill>
                <a:latin typeface="Arial" panose="020B0604020202020204" pitchFamily="34" charset="0"/>
                <a:cs typeface="Arial" panose="020B0604020202020204" pitchFamily="34" charset="0"/>
              </a:rPr>
              <a:t>conditions</a:t>
            </a:r>
            <a:r>
              <a:rPr lang="de-DE" sz="1500" dirty="0">
                <a:solidFill>
                  <a:schemeClr val="bg1"/>
                </a:solidFill>
                <a:latin typeface="Arial" panose="020B0604020202020204" pitchFamily="34" charset="0"/>
                <a:cs typeface="Arial" panose="020B0604020202020204" pitchFamily="34" charset="0"/>
              </a:rPr>
              <a:t>: Nov. – Jan.</a:t>
            </a:r>
          </a:p>
          <a:p>
            <a:r>
              <a:rPr lang="de-DE" sz="1500" dirty="0">
                <a:solidFill>
                  <a:schemeClr val="bg1"/>
                </a:solidFill>
                <a:latin typeface="Arial" panose="020B0604020202020204" pitchFamily="34" charset="0"/>
                <a:cs typeface="Arial" panose="020B0604020202020204" pitchFamily="34" charset="0"/>
              </a:rPr>
              <a:t>		 (–50 </a:t>
            </a:r>
            <a:r>
              <a:rPr lang="de-DE" sz="1500" dirty="0" err="1">
                <a:solidFill>
                  <a:schemeClr val="bg1"/>
                </a:solidFill>
                <a:latin typeface="Arial" panose="020B0604020202020204" pitchFamily="34" charset="0"/>
                <a:cs typeface="Arial" panose="020B0604020202020204" pitchFamily="34" charset="0"/>
              </a:rPr>
              <a:t>to</a:t>
            </a:r>
            <a:r>
              <a:rPr lang="de-DE" sz="1500" dirty="0">
                <a:solidFill>
                  <a:schemeClr val="bg1"/>
                </a:solidFill>
                <a:latin typeface="Arial" panose="020B0604020202020204" pitchFamily="34" charset="0"/>
                <a:cs typeface="Arial" panose="020B0604020202020204" pitchFamily="34" charset="0"/>
              </a:rPr>
              <a:t> –35</a:t>
            </a:r>
            <a:r>
              <a:rPr lang="en-US" sz="1500" baseline="30000" dirty="0">
                <a:solidFill>
                  <a:schemeClr val="bg1"/>
                </a:solidFill>
                <a:latin typeface="Arial" panose="020B0604020202020204" pitchFamily="34" charset="0"/>
                <a:cs typeface="Arial" panose="020B0604020202020204" pitchFamily="34" charset="0"/>
              </a:rPr>
              <a:t> </a:t>
            </a:r>
            <a:r>
              <a:rPr lang="en-US" sz="1500" baseline="30000" dirty="0" err="1">
                <a:solidFill>
                  <a:schemeClr val="bg1"/>
                </a:solidFill>
                <a:latin typeface="Arial" panose="020B0604020202020204" pitchFamily="34" charset="0"/>
                <a:cs typeface="Arial" panose="020B0604020202020204" pitchFamily="34" charset="0"/>
              </a:rPr>
              <a:t>o</a:t>
            </a:r>
            <a:r>
              <a:rPr lang="en-US" sz="1500" dirty="0" err="1">
                <a:solidFill>
                  <a:schemeClr val="bg1"/>
                </a:solidFill>
                <a:latin typeface="Arial" panose="020B0604020202020204" pitchFamily="34" charset="0"/>
                <a:cs typeface="Arial" panose="020B0604020202020204" pitchFamily="34" charset="0"/>
              </a:rPr>
              <a:t>C</a:t>
            </a:r>
            <a:r>
              <a:rPr lang="de-DE" sz="1500" dirty="0">
                <a:solidFill>
                  <a:schemeClr val="bg1"/>
                </a:solidFill>
                <a:latin typeface="Arial" panose="020B0604020202020204" pitchFamily="34" charset="0"/>
                <a:cs typeface="Arial" panose="020B0604020202020204" pitchFamily="34" charset="0"/>
              </a:rPr>
              <a:t>)</a:t>
            </a:r>
          </a:p>
        </p:txBody>
      </p:sp>
      <p:sp>
        <p:nvSpPr>
          <p:cNvPr id="13" name="Rechteck 12">
            <a:extLst>
              <a:ext uri="{FF2B5EF4-FFF2-40B4-BE49-F238E27FC236}">
                <a16:creationId xmlns:a16="http://schemas.microsoft.com/office/drawing/2014/main" id="{697C32D7-2B1A-3646-B6BC-B7DFF88598BA}"/>
              </a:ext>
            </a:extLst>
          </p:cNvPr>
          <p:cNvSpPr/>
          <p:nvPr/>
        </p:nvSpPr>
        <p:spPr>
          <a:xfrm>
            <a:off x="154305" y="345757"/>
            <a:ext cx="1474470" cy="7115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dirty="0"/>
          </a:p>
        </p:txBody>
      </p:sp>
      <p:pic>
        <p:nvPicPr>
          <p:cNvPr id="14" name="Picture 3" descr="C:\Users\meden\Dropbox (AWI Research Support)\beyond epica_june2015\beyond EPICA Oldest Ice logo\BeyondEPICA-RGB.png">
            <a:extLst>
              <a:ext uri="{FF2B5EF4-FFF2-40B4-BE49-F238E27FC236}">
                <a16:creationId xmlns:a16="http://schemas.microsoft.com/office/drawing/2014/main" id="{8F65F512-1BA5-AA44-8CDE-42AFDDC6968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4305" y="439125"/>
            <a:ext cx="313502" cy="750527"/>
          </a:xfrm>
          <a:prstGeom prst="rect">
            <a:avLst/>
          </a:prstGeom>
          <a:noFill/>
          <a:extLst>
            <a:ext uri="{909E8E84-426E-40DD-AFC4-6F175D3DCCD1}">
              <a14:hiddenFill xmlns:a14="http://schemas.microsoft.com/office/drawing/2010/main">
                <a:solidFill>
                  <a:srgbClr val="FFFFFF"/>
                </a:solidFill>
              </a14:hiddenFill>
            </a:ext>
          </a:extLst>
        </p:spPr>
      </p:pic>
      <p:sp>
        <p:nvSpPr>
          <p:cNvPr id="27" name="Rechteck 26">
            <a:extLst>
              <a:ext uri="{FF2B5EF4-FFF2-40B4-BE49-F238E27FC236}">
                <a16:creationId xmlns:a16="http://schemas.microsoft.com/office/drawing/2014/main" id="{C6774DBE-3803-A04B-BA8E-4C1445E8F227}"/>
              </a:ext>
            </a:extLst>
          </p:cNvPr>
          <p:cNvSpPr/>
          <p:nvPr/>
        </p:nvSpPr>
        <p:spPr>
          <a:xfrm>
            <a:off x="118932" y="277042"/>
            <a:ext cx="9025068" cy="682443"/>
          </a:xfrm>
          <a:prstGeom prst="rect">
            <a:avLst/>
          </a:prstGeom>
        </p:spPr>
        <p:txBody>
          <a:bodyPr wrap="square" anchor="ctr">
            <a:noAutofit/>
          </a:bodyPr>
          <a:lstStyle/>
          <a:p>
            <a:pPr algn="ctr"/>
            <a:r>
              <a:rPr lang="de-DE" sz="2800" dirty="0" err="1">
                <a:solidFill>
                  <a:schemeClr val="bg1"/>
                </a:solidFill>
                <a:latin typeface="Arial" panose="020B0604020202020204" pitchFamily="34" charset="0"/>
                <a:cs typeface="Arial" panose="020B0604020202020204" pitchFamily="34" charset="0"/>
              </a:rPr>
              <a:t>Beyond</a:t>
            </a:r>
            <a:r>
              <a:rPr lang="de-DE" sz="2800" dirty="0">
                <a:solidFill>
                  <a:schemeClr val="bg1"/>
                </a:solidFill>
                <a:latin typeface="Arial" panose="020B0604020202020204" pitchFamily="34" charset="0"/>
                <a:cs typeface="Arial" panose="020B0604020202020204" pitchFamily="34" charset="0"/>
              </a:rPr>
              <a:t> EPICA, Little Dome C, </a:t>
            </a:r>
            <a:r>
              <a:rPr lang="de-DE" sz="2800" dirty="0" err="1">
                <a:solidFill>
                  <a:schemeClr val="bg1"/>
                </a:solidFill>
                <a:latin typeface="Arial" panose="020B0604020202020204" pitchFamily="34" charset="0"/>
                <a:cs typeface="Arial" panose="020B0604020202020204" pitchFamily="34" charset="0"/>
              </a:rPr>
              <a:t>Antarctica</a:t>
            </a:r>
            <a:r>
              <a:rPr lang="de-DE" sz="280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96510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par>
                                <p:cTn id="7" presetID="10" presetClass="entr" presetSubtype="0" fill="hold" nodeType="withEffect">
                                  <p:stCondLst>
                                    <p:cond delay="2000"/>
                                  </p:stCondLst>
                                  <p:childTnLst>
                                    <p:set>
                                      <p:cBhvr>
                                        <p:cTn id="8" dur="1" fill="hold">
                                          <p:stCondLst>
                                            <p:cond delay="0"/>
                                          </p:stCondLst>
                                        </p:cTn>
                                        <p:tgtEl>
                                          <p:spTgt spid="33"/>
                                        </p:tgtEl>
                                        <p:attrNameLst>
                                          <p:attrName>style.visibility</p:attrName>
                                        </p:attrNameLst>
                                      </p:cBhvr>
                                      <p:to>
                                        <p:strVal val="visible"/>
                                      </p:to>
                                    </p:set>
                                    <p:animEffect transition="in" filter="fade">
                                      <p:cBhvr>
                                        <p:cTn id="9" dur="500"/>
                                        <p:tgtEl>
                                          <p:spTgt spid="33"/>
                                        </p:tgtEl>
                                      </p:cBhvr>
                                    </p:animEffect>
                                  </p:childTnLst>
                                </p:cTn>
                              </p:par>
                              <p:par>
                                <p:cTn id="10" presetID="10" presetClass="entr" presetSubtype="0" fill="hold" grpId="0" nodeType="withEffect">
                                  <p:stCondLst>
                                    <p:cond delay="400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childTnLst>
        </p:cTn>
      </p:par>
    </p:tnLst>
    <p:bldLst>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B7103B6A-4A2E-1E40-8EB9-95F396F36F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1867" y="1043517"/>
            <a:ext cx="7112383" cy="4050082"/>
          </a:xfrm>
          <a:prstGeom prst="rect">
            <a:avLst/>
          </a:prstGeom>
          <a:ln w="28575">
            <a:solidFill>
              <a:srgbClr val="00B0F0"/>
            </a:solidFill>
          </a:ln>
        </p:spPr>
      </p:pic>
      <p:pic>
        <p:nvPicPr>
          <p:cNvPr id="3" name="Picture 3" descr="C:\Users\meden\Dropbox (AWI Research Support)\beyond epica_june2015\beyond EPICA Oldest Ice logo\BeyondEPICA-RGB.png">
            <a:extLst>
              <a:ext uri="{FF2B5EF4-FFF2-40B4-BE49-F238E27FC236}">
                <a16:creationId xmlns:a16="http://schemas.microsoft.com/office/drawing/2014/main" id="{AB0E0363-42E1-C94F-A917-C7E2878AC9B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10473" y="1355225"/>
            <a:ext cx="1045586" cy="2503146"/>
          </a:xfrm>
          <a:prstGeom prst="rect">
            <a:avLst/>
          </a:prstGeom>
          <a:noFill/>
          <a:extLst>
            <a:ext uri="{909E8E84-426E-40DD-AFC4-6F175D3DCCD1}">
              <a14:hiddenFill xmlns:a14="http://schemas.microsoft.com/office/drawing/2010/main">
                <a:solidFill>
                  <a:srgbClr val="FFFFFF"/>
                </a:solidFill>
              </a14:hiddenFill>
            </a:ext>
          </a:extLst>
        </p:spPr>
      </p:pic>
      <p:sp>
        <p:nvSpPr>
          <p:cNvPr id="16" name="Textfeld 15">
            <a:extLst>
              <a:ext uri="{FF2B5EF4-FFF2-40B4-BE49-F238E27FC236}">
                <a16:creationId xmlns:a16="http://schemas.microsoft.com/office/drawing/2014/main" id="{933966F3-9623-2A4B-BEF9-68BB81530B65}"/>
              </a:ext>
            </a:extLst>
          </p:cNvPr>
          <p:cNvSpPr txBox="1"/>
          <p:nvPr/>
        </p:nvSpPr>
        <p:spPr>
          <a:xfrm>
            <a:off x="0" y="291646"/>
            <a:ext cx="9144000" cy="690214"/>
          </a:xfrm>
          <a:prstGeom prst="rect">
            <a:avLst/>
          </a:prstGeom>
          <a:noFill/>
        </p:spPr>
        <p:txBody>
          <a:bodyPr wrap="square" rtlCol="0" anchor="ctr">
            <a:noAutofit/>
          </a:bodyPr>
          <a:lstStyle/>
          <a:p>
            <a:pPr algn="ctr">
              <a:spcAft>
                <a:spcPts val="900"/>
              </a:spcAft>
            </a:pPr>
            <a:r>
              <a:rPr lang="de-DE" sz="2800" dirty="0" err="1">
                <a:solidFill>
                  <a:schemeClr val="bg1"/>
                </a:solidFill>
                <a:latin typeface="Arial" panose="020B0604020202020204" pitchFamily="34" charset="0"/>
                <a:cs typeface="Arial" panose="020B0604020202020204" pitchFamily="34" charset="0"/>
              </a:rPr>
              <a:t>Beyond</a:t>
            </a:r>
            <a:r>
              <a:rPr lang="de-DE" sz="2800" dirty="0">
                <a:solidFill>
                  <a:schemeClr val="bg1"/>
                </a:solidFill>
                <a:latin typeface="Arial" panose="020B0604020202020204" pitchFamily="34" charset="0"/>
                <a:cs typeface="Arial" panose="020B0604020202020204" pitchFamily="34" charset="0"/>
              </a:rPr>
              <a:t> EPICA – </a:t>
            </a:r>
            <a:r>
              <a:rPr lang="de-DE" sz="2800" dirty="0" err="1">
                <a:solidFill>
                  <a:schemeClr val="bg1"/>
                </a:solidFill>
                <a:latin typeface="Arial" panose="020B0604020202020204" pitchFamily="34" charset="0"/>
                <a:cs typeface="Arial" panose="020B0604020202020204" pitchFamily="34" charset="0"/>
              </a:rPr>
              <a:t>Oldest</a:t>
            </a:r>
            <a:r>
              <a:rPr lang="de-DE" sz="2800" dirty="0">
                <a:solidFill>
                  <a:schemeClr val="bg1"/>
                </a:solidFill>
                <a:latin typeface="Arial" panose="020B0604020202020204" pitchFamily="34" charset="0"/>
                <a:cs typeface="Arial" panose="020B0604020202020204" pitchFamily="34" charset="0"/>
              </a:rPr>
              <a:t> </a:t>
            </a:r>
            <a:r>
              <a:rPr lang="de-DE" sz="2800" dirty="0" err="1">
                <a:solidFill>
                  <a:schemeClr val="bg1"/>
                </a:solidFill>
                <a:latin typeface="Arial" panose="020B0604020202020204" pitchFamily="34" charset="0"/>
                <a:cs typeface="Arial" panose="020B0604020202020204" pitchFamily="34" charset="0"/>
              </a:rPr>
              <a:t>Ice</a:t>
            </a:r>
            <a:endParaRPr lang="de-DE" sz="2800" dirty="0">
              <a:solidFill>
                <a:schemeClr val="bg1"/>
              </a:solidFill>
              <a:latin typeface="Arial" panose="020B0604020202020204" pitchFamily="34" charset="0"/>
              <a:cs typeface="Arial" panose="020B0604020202020204" pitchFamily="34" charset="0"/>
            </a:endParaRPr>
          </a:p>
        </p:txBody>
      </p:sp>
      <p:pic>
        <p:nvPicPr>
          <p:cNvPr id="22" name="Grafik 21">
            <a:extLst>
              <a:ext uri="{FF2B5EF4-FFF2-40B4-BE49-F238E27FC236}">
                <a16:creationId xmlns:a16="http://schemas.microsoft.com/office/drawing/2014/main" id="{EAE6524E-FEB0-6C48-8632-E117CF2D28B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61551"/>
          <a:stretch/>
        </p:blipFill>
        <p:spPr>
          <a:xfrm>
            <a:off x="8044249" y="623095"/>
            <a:ext cx="835052" cy="314031"/>
          </a:xfrm>
          <a:prstGeom prst="rect">
            <a:avLst/>
          </a:prstGeom>
        </p:spPr>
      </p:pic>
      <p:pic>
        <p:nvPicPr>
          <p:cNvPr id="18" name="Grafik 17">
            <a:extLst>
              <a:ext uri="{FF2B5EF4-FFF2-40B4-BE49-F238E27FC236}">
                <a16:creationId xmlns:a16="http://schemas.microsoft.com/office/drawing/2014/main" id="{F4ADD70D-60EE-9B43-BFFB-EA088270B1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15560" y="1355225"/>
            <a:ext cx="1042977" cy="2503146"/>
          </a:xfrm>
          <a:prstGeom prst="rect">
            <a:avLst/>
          </a:prstGeom>
        </p:spPr>
      </p:pic>
      <p:grpSp>
        <p:nvGrpSpPr>
          <p:cNvPr id="4" name="Gruppieren 3">
            <a:extLst>
              <a:ext uri="{FF2B5EF4-FFF2-40B4-BE49-F238E27FC236}">
                <a16:creationId xmlns:a16="http://schemas.microsoft.com/office/drawing/2014/main" id="{886EBDA2-2971-6F4C-81A7-F5797D2E2E7C}"/>
              </a:ext>
            </a:extLst>
          </p:cNvPr>
          <p:cNvGrpSpPr/>
          <p:nvPr/>
        </p:nvGrpSpPr>
        <p:grpSpPr>
          <a:xfrm>
            <a:off x="2343009" y="4103971"/>
            <a:ext cx="4309181" cy="173940"/>
            <a:chOff x="1921101" y="6386360"/>
            <a:chExt cx="5915894" cy="317089"/>
          </a:xfrm>
        </p:grpSpPr>
        <p:pic>
          <p:nvPicPr>
            <p:cNvPr id="5" name="Picture 6">
              <a:extLst>
                <a:ext uri="{FF2B5EF4-FFF2-40B4-BE49-F238E27FC236}">
                  <a16:creationId xmlns:a16="http://schemas.microsoft.com/office/drawing/2014/main" id="{A0DF3A0E-1FD7-5D47-A325-968CCB5BBB3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746316" y="6386360"/>
              <a:ext cx="486384" cy="31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1EC9918E-2807-854D-8DEF-1C01017307E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921101" y="6386360"/>
              <a:ext cx="486384" cy="31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a:extLst>
                <a:ext uri="{FF2B5EF4-FFF2-40B4-BE49-F238E27FC236}">
                  <a16:creationId xmlns:a16="http://schemas.microsoft.com/office/drawing/2014/main" id="{58E9AEBA-7AE9-2442-9D43-082482175FF3}"/>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524380" y="6386360"/>
              <a:ext cx="486384" cy="31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a:extLst>
                <a:ext uri="{FF2B5EF4-FFF2-40B4-BE49-F238E27FC236}">
                  <a16:creationId xmlns:a16="http://schemas.microsoft.com/office/drawing/2014/main" id="{388E89FA-2038-CB4F-A367-76A4B69C1FF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127659" y="6386360"/>
              <a:ext cx="486384" cy="31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a:extLst>
                <a:ext uri="{FF2B5EF4-FFF2-40B4-BE49-F238E27FC236}">
                  <a16:creationId xmlns:a16="http://schemas.microsoft.com/office/drawing/2014/main" id="{13AFF7E1-56FC-AA45-B88E-EF4F7E45A519}"/>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730938" y="6386360"/>
              <a:ext cx="486384" cy="31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C480C6D1-DDCB-6347-975D-5E0E5EDBB64C}"/>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334217" y="6386360"/>
              <a:ext cx="486384" cy="31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a:extLst>
                <a:ext uri="{FF2B5EF4-FFF2-40B4-BE49-F238E27FC236}">
                  <a16:creationId xmlns:a16="http://schemas.microsoft.com/office/drawing/2014/main" id="{1EF3555F-732F-9948-ADAE-EF774F25151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937495" y="6386360"/>
              <a:ext cx="486384" cy="31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a:extLst>
                <a:ext uri="{FF2B5EF4-FFF2-40B4-BE49-F238E27FC236}">
                  <a16:creationId xmlns:a16="http://schemas.microsoft.com/office/drawing/2014/main" id="{0EBAF3DC-7322-774D-BF2A-D2850B387DAA}"/>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540774" y="6386360"/>
              <a:ext cx="486384" cy="31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5">
              <a:extLst>
                <a:ext uri="{FF2B5EF4-FFF2-40B4-BE49-F238E27FC236}">
                  <a16:creationId xmlns:a16="http://schemas.microsoft.com/office/drawing/2014/main" id="{70A41B4A-B531-834C-8128-FF2F3E029C8A}"/>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144053" y="6386360"/>
              <a:ext cx="486384" cy="31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a:extLst>
                <a:ext uri="{FF2B5EF4-FFF2-40B4-BE49-F238E27FC236}">
                  <a16:creationId xmlns:a16="http://schemas.microsoft.com/office/drawing/2014/main" id="{8465B8C5-0B8F-DA4F-A44F-E0AD9B74E028}"/>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350611" y="6386360"/>
              <a:ext cx="486384" cy="31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7" descr="Flag of Europe.svg">
            <a:extLst>
              <a:ext uri="{FF2B5EF4-FFF2-40B4-BE49-F238E27FC236}">
                <a16:creationId xmlns:a16="http://schemas.microsoft.com/office/drawing/2014/main" id="{6AD1E6C8-5B93-2C4B-BE90-9C3B93F2BB73}"/>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217120" y="3579415"/>
            <a:ext cx="595460" cy="379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feld 19">
            <a:extLst>
              <a:ext uri="{FF2B5EF4-FFF2-40B4-BE49-F238E27FC236}">
                <a16:creationId xmlns:a16="http://schemas.microsoft.com/office/drawing/2014/main" id="{85CE6B4A-F9CC-DC43-A6A8-A74CF64D5C73}"/>
              </a:ext>
            </a:extLst>
          </p:cNvPr>
          <p:cNvSpPr txBox="1"/>
          <p:nvPr/>
        </p:nvSpPr>
        <p:spPr>
          <a:xfrm>
            <a:off x="-116974" y="4512630"/>
            <a:ext cx="9144000" cy="300082"/>
          </a:xfrm>
          <a:prstGeom prst="rect">
            <a:avLst/>
          </a:prstGeom>
          <a:noFill/>
        </p:spPr>
        <p:txBody>
          <a:bodyPr wrap="square" rtlCol="0">
            <a:spAutoFit/>
          </a:bodyPr>
          <a:lstStyle/>
          <a:p>
            <a:pPr algn="ctr">
              <a:spcAft>
                <a:spcPts val="900"/>
              </a:spcAft>
            </a:pPr>
            <a:r>
              <a:rPr lang="de-DE" sz="1350" dirty="0" err="1">
                <a:latin typeface="Arial" panose="020B0604020202020204" pitchFamily="34" charset="0"/>
                <a:cs typeface="Arial" panose="020B0604020202020204" pitchFamily="34" charset="0"/>
              </a:rPr>
              <a:t>Solving</a:t>
            </a:r>
            <a:r>
              <a:rPr lang="de-DE" sz="1350" dirty="0">
                <a:latin typeface="Arial" panose="020B0604020202020204" pitchFamily="34" charset="0"/>
                <a:cs typeface="Arial" panose="020B0604020202020204" pitchFamily="34" charset="0"/>
              </a:rPr>
              <a:t> a </a:t>
            </a:r>
            <a:r>
              <a:rPr lang="de-DE" sz="1350" dirty="0" err="1">
                <a:latin typeface="Arial" panose="020B0604020202020204" pitchFamily="34" charset="0"/>
                <a:cs typeface="Arial" panose="020B0604020202020204" pitchFamily="34" charset="0"/>
              </a:rPr>
              <a:t>challenging</a:t>
            </a:r>
            <a:r>
              <a:rPr lang="de-DE" sz="1350" dirty="0">
                <a:latin typeface="Arial" panose="020B0604020202020204" pitchFamily="34" charset="0"/>
                <a:cs typeface="Arial" panose="020B0604020202020204" pitchFamily="34" charset="0"/>
              </a:rPr>
              <a:t> </a:t>
            </a:r>
            <a:r>
              <a:rPr lang="de-DE" sz="1350" dirty="0" err="1">
                <a:latin typeface="Arial" panose="020B0604020202020204" pitchFamily="34" charset="0"/>
                <a:cs typeface="Arial" panose="020B0604020202020204" pitchFamily="34" charset="0"/>
              </a:rPr>
              <a:t>enigma</a:t>
            </a:r>
            <a:r>
              <a:rPr lang="de-DE" sz="1350" dirty="0">
                <a:latin typeface="Arial" panose="020B0604020202020204" pitchFamily="34" charset="0"/>
                <a:cs typeface="Arial" panose="020B0604020202020204" pitchFamily="34" charset="0"/>
              </a:rPr>
              <a:t> in </a:t>
            </a:r>
            <a:r>
              <a:rPr lang="de-DE" sz="1350" dirty="0" err="1">
                <a:latin typeface="Arial" panose="020B0604020202020204" pitchFamily="34" charset="0"/>
                <a:cs typeface="Arial" panose="020B0604020202020204" pitchFamily="34" charset="0"/>
              </a:rPr>
              <a:t>Earth‘s</a:t>
            </a:r>
            <a:r>
              <a:rPr lang="de-DE" sz="1350" dirty="0">
                <a:latin typeface="Arial" panose="020B0604020202020204" pitchFamily="34" charset="0"/>
                <a:cs typeface="Arial" panose="020B0604020202020204" pitchFamily="34" charset="0"/>
              </a:rPr>
              <a:t> </a:t>
            </a:r>
            <a:r>
              <a:rPr lang="de-DE" sz="1350" dirty="0" err="1">
                <a:latin typeface="Arial" panose="020B0604020202020204" pitchFamily="34" charset="0"/>
                <a:cs typeface="Arial" panose="020B0604020202020204" pitchFamily="34" charset="0"/>
              </a:rPr>
              <a:t>climate</a:t>
            </a:r>
            <a:r>
              <a:rPr lang="de-DE" sz="1350" dirty="0">
                <a:latin typeface="Arial" panose="020B0604020202020204" pitchFamily="34" charset="0"/>
                <a:cs typeface="Arial" panose="020B0604020202020204" pitchFamily="34" charset="0"/>
              </a:rPr>
              <a:t>. </a:t>
            </a:r>
          </a:p>
        </p:txBody>
      </p:sp>
      <p:sp>
        <p:nvSpPr>
          <p:cNvPr id="21" name="Rechteck 20">
            <a:extLst>
              <a:ext uri="{FF2B5EF4-FFF2-40B4-BE49-F238E27FC236}">
                <a16:creationId xmlns:a16="http://schemas.microsoft.com/office/drawing/2014/main" id="{41B19058-2829-7D49-BB89-9FFA0AB0676E}"/>
              </a:ext>
            </a:extLst>
          </p:cNvPr>
          <p:cNvSpPr/>
          <p:nvPr/>
        </p:nvSpPr>
        <p:spPr>
          <a:xfrm>
            <a:off x="194632" y="291646"/>
            <a:ext cx="1474470" cy="67116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dirty="0"/>
          </a:p>
        </p:txBody>
      </p:sp>
      <p:pic>
        <p:nvPicPr>
          <p:cNvPr id="23" name="Picture 3" descr="C:\Users\meden\Dropbox (AWI Research Support)\beyond epica_june2015\beyond EPICA Oldest Ice logo\BeyondEPICA-RGB.png">
            <a:extLst>
              <a:ext uri="{FF2B5EF4-FFF2-40B4-BE49-F238E27FC236}">
                <a16:creationId xmlns:a16="http://schemas.microsoft.com/office/drawing/2014/main" id="{1B70C957-C483-7A4B-B282-600AC6A88F5E}"/>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54305" y="439125"/>
            <a:ext cx="313502" cy="750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4883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C1B24B9-D624-51C7-C63A-093C955B17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301872" y="2613837"/>
            <a:ext cx="4211922" cy="1449151"/>
          </a:xfrm>
          <a:prstGeom prst="rect">
            <a:avLst/>
          </a:prstGeom>
          <a:ln w="25400">
            <a:solidFill>
              <a:srgbClr val="00B0F0"/>
            </a:solidFill>
          </a:ln>
        </p:spPr>
      </p:pic>
      <p:sp>
        <p:nvSpPr>
          <p:cNvPr id="6" name="Textfeld 5">
            <a:extLst>
              <a:ext uri="{FF2B5EF4-FFF2-40B4-BE49-F238E27FC236}">
                <a16:creationId xmlns:a16="http://schemas.microsoft.com/office/drawing/2014/main" id="{5467602B-69A0-9C01-05A8-C4B7C7BFB165}"/>
              </a:ext>
            </a:extLst>
          </p:cNvPr>
          <p:cNvSpPr txBox="1"/>
          <p:nvPr/>
        </p:nvSpPr>
        <p:spPr>
          <a:xfrm>
            <a:off x="79513" y="338030"/>
            <a:ext cx="9007551" cy="830997"/>
          </a:xfrm>
          <a:prstGeom prst="rect">
            <a:avLst/>
          </a:prstGeom>
          <a:noFill/>
        </p:spPr>
        <p:txBody>
          <a:bodyPr wrap="square" rtlCol="0">
            <a:spAutoFit/>
          </a:bodyPr>
          <a:lstStyle/>
          <a:p>
            <a:pPr algn="ctr"/>
            <a:r>
              <a:rPr lang="de-DE" sz="2800" dirty="0">
                <a:solidFill>
                  <a:schemeClr val="bg1"/>
                </a:solidFill>
              </a:rPr>
              <a:t>Eiskernbohrung</a:t>
            </a:r>
          </a:p>
          <a:p>
            <a:pPr algn="ctr"/>
            <a:r>
              <a:rPr lang="de-DE" sz="2000" dirty="0" err="1">
                <a:solidFill>
                  <a:srgbClr val="3AC0F1"/>
                </a:solidFill>
              </a:rPr>
              <a:t>EastGRIP</a:t>
            </a:r>
            <a:r>
              <a:rPr lang="de-DE" sz="2000" dirty="0">
                <a:solidFill>
                  <a:srgbClr val="3AC0F1"/>
                </a:solidFill>
              </a:rPr>
              <a:t>, Greenland					                  </a:t>
            </a:r>
            <a:r>
              <a:rPr lang="de-DE" sz="2000" dirty="0" err="1">
                <a:solidFill>
                  <a:srgbClr val="3AC0F1"/>
                </a:solidFill>
              </a:rPr>
              <a:t>Beyond</a:t>
            </a:r>
            <a:r>
              <a:rPr lang="de-DE" sz="2000" dirty="0">
                <a:solidFill>
                  <a:srgbClr val="3AC0F1"/>
                </a:solidFill>
              </a:rPr>
              <a:t> EPICA, </a:t>
            </a:r>
            <a:r>
              <a:rPr lang="de-DE" sz="2000" dirty="0" err="1">
                <a:solidFill>
                  <a:srgbClr val="3AC0F1"/>
                </a:solidFill>
              </a:rPr>
              <a:t>Antarctica</a:t>
            </a:r>
            <a:endParaRPr lang="de-DE" sz="2000" dirty="0">
              <a:solidFill>
                <a:srgbClr val="3AC0F1"/>
              </a:solidFill>
            </a:endParaRPr>
          </a:p>
        </p:txBody>
      </p:sp>
      <p:pic>
        <p:nvPicPr>
          <p:cNvPr id="7" name="Immagine 2" descr="Immagine che contiene interni, sporco&#10;&#10;Descrizione generata automaticamente">
            <a:extLst>
              <a:ext uri="{FF2B5EF4-FFF2-40B4-BE49-F238E27FC236}">
                <a16:creationId xmlns:a16="http://schemas.microsoft.com/office/drawing/2014/main" id="{8D5BD67D-AD97-D33E-8C27-9F27F7BC697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97814" y="1232451"/>
            <a:ext cx="7489250" cy="4211923"/>
          </a:xfrm>
          <a:prstGeom prst="rect">
            <a:avLst/>
          </a:prstGeom>
          <a:ln w="25400">
            <a:solidFill>
              <a:srgbClr val="00B0F0"/>
            </a:solidFill>
          </a:ln>
        </p:spPr>
      </p:pic>
    </p:spTree>
    <p:extLst>
      <p:ext uri="{BB962C8B-B14F-4D97-AF65-F5344CB8AC3E}">
        <p14:creationId xmlns:p14="http://schemas.microsoft.com/office/powerpoint/2010/main" val="2799083558"/>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892C0D-4872-CA49-BA84-CD3094853E29}"/>
              </a:ext>
            </a:extLst>
          </p:cNvPr>
          <p:cNvSpPr>
            <a:spLocks noGrp="1"/>
          </p:cNvSpPr>
          <p:nvPr>
            <p:ph type="title"/>
          </p:nvPr>
        </p:nvSpPr>
        <p:spPr>
          <a:xfrm>
            <a:off x="0" y="285751"/>
            <a:ext cx="9143999" cy="685046"/>
          </a:xfrm>
        </p:spPr>
        <p:txBody>
          <a:bodyPr anchor="ctr"/>
          <a:lstStyle/>
          <a:p>
            <a:pPr algn="ctr"/>
            <a:r>
              <a:rPr lang="de-DE" sz="2800" b="0" dirty="0">
                <a:solidFill>
                  <a:schemeClr val="bg1"/>
                </a:solidFill>
              </a:rPr>
              <a:t>Eine kurze Geschichte des Erdklimas</a:t>
            </a:r>
          </a:p>
        </p:txBody>
      </p:sp>
      <p:grpSp>
        <p:nvGrpSpPr>
          <p:cNvPr id="4" name="Gruppieren 3">
            <a:extLst>
              <a:ext uri="{FF2B5EF4-FFF2-40B4-BE49-F238E27FC236}">
                <a16:creationId xmlns:a16="http://schemas.microsoft.com/office/drawing/2014/main" id="{502A1ED4-CF80-2463-DB81-D4CD953E1785}"/>
              </a:ext>
            </a:extLst>
          </p:cNvPr>
          <p:cNvGrpSpPr/>
          <p:nvPr/>
        </p:nvGrpSpPr>
        <p:grpSpPr>
          <a:xfrm>
            <a:off x="78130" y="1014280"/>
            <a:ext cx="9002210" cy="2618826"/>
            <a:chOff x="78130" y="1736173"/>
            <a:chExt cx="9002210" cy="2618826"/>
          </a:xfrm>
        </p:grpSpPr>
        <p:sp>
          <p:nvSpPr>
            <p:cNvPr id="3" name="Rechteck 2">
              <a:extLst>
                <a:ext uri="{FF2B5EF4-FFF2-40B4-BE49-F238E27FC236}">
                  <a16:creationId xmlns:a16="http://schemas.microsoft.com/office/drawing/2014/main" id="{2FFC7F18-1717-0A4C-93B9-BCC05B5AFD95}"/>
                </a:ext>
              </a:extLst>
            </p:cNvPr>
            <p:cNvSpPr/>
            <p:nvPr/>
          </p:nvSpPr>
          <p:spPr>
            <a:xfrm>
              <a:off x="78130" y="1736173"/>
              <a:ext cx="9002210" cy="2618826"/>
            </a:xfrm>
            <a:prstGeom prst="rect">
              <a:avLst/>
            </a:prstGeom>
            <a:solidFill>
              <a:schemeClr val="bg1"/>
            </a:solidFill>
            <a:ln w="2857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pic>
          <p:nvPicPr>
            <p:cNvPr id="5" name="Grafik 4">
              <a:extLst>
                <a:ext uri="{FF2B5EF4-FFF2-40B4-BE49-F238E27FC236}">
                  <a16:creationId xmlns:a16="http://schemas.microsoft.com/office/drawing/2014/main" id="{58A41CD4-B034-704B-BEAE-18D9CBFE582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703" y="1736173"/>
              <a:ext cx="8984249" cy="2613600"/>
            </a:xfrm>
            <a:prstGeom prst="rect">
              <a:avLst/>
            </a:prstGeom>
          </p:spPr>
        </p:pic>
      </p:grpSp>
      <p:sp>
        <p:nvSpPr>
          <p:cNvPr id="6" name="Textfeld 5">
            <a:extLst>
              <a:ext uri="{FF2B5EF4-FFF2-40B4-BE49-F238E27FC236}">
                <a16:creationId xmlns:a16="http://schemas.microsoft.com/office/drawing/2014/main" id="{CC5B7995-45D7-1F45-B939-300A34454709}"/>
              </a:ext>
            </a:extLst>
          </p:cNvPr>
          <p:cNvSpPr txBox="1"/>
          <p:nvPr/>
        </p:nvSpPr>
        <p:spPr>
          <a:xfrm>
            <a:off x="8125356" y="1057275"/>
            <a:ext cx="864339" cy="230832"/>
          </a:xfrm>
          <a:prstGeom prst="rect">
            <a:avLst/>
          </a:prstGeom>
          <a:noFill/>
        </p:spPr>
        <p:txBody>
          <a:bodyPr wrap="none" rtlCol="0">
            <a:spAutoFit/>
          </a:bodyPr>
          <a:lstStyle/>
          <a:p>
            <a:r>
              <a:rPr lang="de-DE" sz="900" dirty="0" err="1">
                <a:solidFill>
                  <a:schemeClr val="bg1">
                    <a:lumMod val="50000"/>
                  </a:schemeClr>
                </a:solidFill>
                <a:latin typeface="Arial" panose="020B0604020202020204" pitchFamily="34" charset="0"/>
                <a:cs typeface="Arial" panose="020B0604020202020204" pitchFamily="34" charset="0"/>
              </a:rPr>
              <a:t>Fergus</a:t>
            </a:r>
            <a:r>
              <a:rPr lang="de-DE" sz="900" dirty="0">
                <a:solidFill>
                  <a:schemeClr val="bg1">
                    <a:lumMod val="50000"/>
                  </a:schemeClr>
                </a:solidFill>
                <a:latin typeface="Arial" panose="020B0604020202020204" pitchFamily="34" charset="0"/>
                <a:cs typeface="Arial" panose="020B0604020202020204" pitchFamily="34" charset="0"/>
              </a:rPr>
              <a:t>, 2021</a:t>
            </a:r>
          </a:p>
        </p:txBody>
      </p:sp>
      <p:sp>
        <p:nvSpPr>
          <p:cNvPr id="7" name="Rechteck 6">
            <a:extLst>
              <a:ext uri="{FF2B5EF4-FFF2-40B4-BE49-F238E27FC236}">
                <a16:creationId xmlns:a16="http://schemas.microsoft.com/office/drawing/2014/main" id="{8A0B58E4-DC91-5F43-92F5-26BE36CF504A}"/>
              </a:ext>
            </a:extLst>
          </p:cNvPr>
          <p:cNvSpPr/>
          <p:nvPr/>
        </p:nvSpPr>
        <p:spPr>
          <a:xfrm>
            <a:off x="154305" y="230257"/>
            <a:ext cx="1474470" cy="7115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dirty="0"/>
          </a:p>
        </p:txBody>
      </p:sp>
      <p:sp>
        <p:nvSpPr>
          <p:cNvPr id="10" name="Textfeld 9">
            <a:extLst>
              <a:ext uri="{FF2B5EF4-FFF2-40B4-BE49-F238E27FC236}">
                <a16:creationId xmlns:a16="http://schemas.microsoft.com/office/drawing/2014/main" id="{F55FD078-B8B7-B8EC-B888-3C46B15351AE}"/>
              </a:ext>
            </a:extLst>
          </p:cNvPr>
          <p:cNvSpPr txBox="1"/>
          <p:nvPr/>
        </p:nvSpPr>
        <p:spPr>
          <a:xfrm>
            <a:off x="8313345" y="2295926"/>
            <a:ext cx="240772" cy="173124"/>
          </a:xfrm>
          <a:prstGeom prst="rect">
            <a:avLst/>
          </a:prstGeom>
          <a:solidFill>
            <a:schemeClr val="bg1"/>
          </a:solidFill>
        </p:spPr>
        <p:txBody>
          <a:bodyPr wrap="none" rtlCol="0">
            <a:spAutoFit/>
          </a:bodyPr>
          <a:lstStyle/>
          <a:p>
            <a:pPr algn="r"/>
            <a:r>
              <a:rPr lang="de-DE" sz="525" dirty="0">
                <a:solidFill>
                  <a:srgbClr val="FF0000"/>
                </a:solidFill>
                <a:latin typeface="Arial" panose="020B0604020202020204" pitchFamily="34" charset="0"/>
                <a:cs typeface="Arial" panose="020B0604020202020204" pitchFamily="34" charset="0"/>
              </a:rPr>
              <a:t>? </a:t>
            </a:r>
          </a:p>
        </p:txBody>
      </p:sp>
      <p:sp>
        <p:nvSpPr>
          <p:cNvPr id="11" name="Textfeld 10">
            <a:extLst>
              <a:ext uri="{FF2B5EF4-FFF2-40B4-BE49-F238E27FC236}">
                <a16:creationId xmlns:a16="http://schemas.microsoft.com/office/drawing/2014/main" id="{780070CC-718C-C9D4-A8C0-35E478EA8FFD}"/>
              </a:ext>
            </a:extLst>
          </p:cNvPr>
          <p:cNvSpPr txBox="1"/>
          <p:nvPr/>
        </p:nvSpPr>
        <p:spPr>
          <a:xfrm>
            <a:off x="6021337" y="2359218"/>
            <a:ext cx="1819729" cy="230832"/>
          </a:xfrm>
          <a:prstGeom prst="rect">
            <a:avLst/>
          </a:prstGeom>
          <a:noFill/>
        </p:spPr>
        <p:txBody>
          <a:bodyPr wrap="none" rtlCol="0">
            <a:spAutoFit/>
          </a:bodyPr>
          <a:lstStyle/>
          <a:p>
            <a:r>
              <a:rPr lang="de-DE" sz="900" dirty="0">
                <a:solidFill>
                  <a:srgbClr val="FF0000"/>
                </a:solidFill>
                <a:latin typeface="Arial" panose="020B0604020202020204" pitchFamily="34" charset="0"/>
                <a:cs typeface="Arial" panose="020B0604020202020204" pitchFamily="34" charset="0"/>
              </a:rPr>
              <a:t>Planetare Grenze für Menschen</a:t>
            </a:r>
          </a:p>
        </p:txBody>
      </p:sp>
      <p:sp>
        <p:nvSpPr>
          <p:cNvPr id="12" name="Textfeld 11">
            <a:extLst>
              <a:ext uri="{FF2B5EF4-FFF2-40B4-BE49-F238E27FC236}">
                <a16:creationId xmlns:a16="http://schemas.microsoft.com/office/drawing/2014/main" id="{DE8BD0AF-6D50-08B4-522D-C35ED96FDB59}"/>
              </a:ext>
            </a:extLst>
          </p:cNvPr>
          <p:cNvSpPr txBox="1"/>
          <p:nvPr/>
        </p:nvSpPr>
        <p:spPr>
          <a:xfrm>
            <a:off x="8252385" y="2433490"/>
            <a:ext cx="279444" cy="173124"/>
          </a:xfrm>
          <a:prstGeom prst="rect">
            <a:avLst/>
          </a:prstGeom>
          <a:solidFill>
            <a:schemeClr val="bg1"/>
          </a:solidFill>
        </p:spPr>
        <p:txBody>
          <a:bodyPr wrap="square">
            <a:spAutoFit/>
          </a:bodyPr>
          <a:lstStyle/>
          <a:p>
            <a:pPr algn="r"/>
            <a:r>
              <a:rPr lang="de-DE" sz="525" dirty="0">
                <a:solidFill>
                  <a:srgbClr val="FF0000"/>
                </a:solidFill>
                <a:latin typeface="Arial" panose="020B0604020202020204" pitchFamily="34" charset="0"/>
                <a:cs typeface="Arial" panose="020B0604020202020204" pitchFamily="34" charset="0"/>
              </a:rPr>
              <a:t>?</a:t>
            </a:r>
            <a:endParaRPr lang="de-DE" sz="525" dirty="0"/>
          </a:p>
        </p:txBody>
      </p:sp>
      <p:cxnSp>
        <p:nvCxnSpPr>
          <p:cNvPr id="9" name="Gerade Verbindung 8">
            <a:extLst>
              <a:ext uri="{FF2B5EF4-FFF2-40B4-BE49-F238E27FC236}">
                <a16:creationId xmlns:a16="http://schemas.microsoft.com/office/drawing/2014/main" id="{BD79F696-04EB-3078-40DB-83223EDBA571}"/>
              </a:ext>
            </a:extLst>
          </p:cNvPr>
          <p:cNvCxnSpPr/>
          <p:nvPr/>
        </p:nvCxnSpPr>
        <p:spPr>
          <a:xfrm>
            <a:off x="590550" y="2581670"/>
            <a:ext cx="8020050" cy="0"/>
          </a:xfrm>
          <a:prstGeom prst="line">
            <a:avLst/>
          </a:prstGeom>
          <a:ln w="6350">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31" name="Gruppieren 30">
            <a:extLst>
              <a:ext uri="{FF2B5EF4-FFF2-40B4-BE49-F238E27FC236}">
                <a16:creationId xmlns:a16="http://schemas.microsoft.com/office/drawing/2014/main" id="{4C4BEE99-711A-DE76-B25D-32002CD46A12}"/>
              </a:ext>
            </a:extLst>
          </p:cNvPr>
          <p:cNvGrpSpPr/>
          <p:nvPr/>
        </p:nvGrpSpPr>
        <p:grpSpPr>
          <a:xfrm>
            <a:off x="89703" y="3448736"/>
            <a:ext cx="7844492" cy="2161103"/>
            <a:chOff x="89703" y="3448736"/>
            <a:chExt cx="7844492" cy="2161103"/>
          </a:xfrm>
        </p:grpSpPr>
        <p:sp>
          <p:nvSpPr>
            <p:cNvPr id="14" name="Textfeld 13">
              <a:extLst>
                <a:ext uri="{FF2B5EF4-FFF2-40B4-BE49-F238E27FC236}">
                  <a16:creationId xmlns:a16="http://schemas.microsoft.com/office/drawing/2014/main" id="{17D5A690-7BD6-8042-2CD2-71EA61DB5C1B}"/>
                </a:ext>
              </a:extLst>
            </p:cNvPr>
            <p:cNvSpPr txBox="1"/>
            <p:nvPr/>
          </p:nvSpPr>
          <p:spPr>
            <a:xfrm>
              <a:off x="5583579" y="4743259"/>
              <a:ext cx="1088760" cy="369332"/>
            </a:xfrm>
            <a:prstGeom prst="rect">
              <a:avLst/>
            </a:prstGeom>
            <a:solidFill>
              <a:schemeClr val="bg1"/>
            </a:solidFill>
            <a:ln w="25400">
              <a:solidFill>
                <a:srgbClr val="00B0F0"/>
              </a:solidFill>
            </a:ln>
          </p:spPr>
          <p:txBody>
            <a:bodyPr wrap="none" rtlCol="0">
              <a:spAutoFit/>
            </a:bodyPr>
            <a:lstStyle/>
            <a:p>
              <a:r>
                <a:rPr lang="de-DE" sz="1800" dirty="0">
                  <a:solidFill>
                    <a:schemeClr val="tx1">
                      <a:lumMod val="85000"/>
                      <a:lumOff val="15000"/>
                    </a:schemeClr>
                  </a:solidFill>
                </a:rPr>
                <a:t>+6–13 m</a:t>
              </a:r>
            </a:p>
          </p:txBody>
        </p:sp>
        <p:sp>
          <p:nvSpPr>
            <p:cNvPr id="16" name="Textfeld 15">
              <a:extLst>
                <a:ext uri="{FF2B5EF4-FFF2-40B4-BE49-F238E27FC236}">
                  <a16:creationId xmlns:a16="http://schemas.microsoft.com/office/drawing/2014/main" id="{40749300-81DC-7C65-52E2-3FDEFA4D2189}"/>
                </a:ext>
              </a:extLst>
            </p:cNvPr>
            <p:cNvSpPr txBox="1"/>
            <p:nvPr/>
          </p:nvSpPr>
          <p:spPr>
            <a:xfrm>
              <a:off x="4099966" y="4743259"/>
              <a:ext cx="1088760" cy="369332"/>
            </a:xfrm>
            <a:prstGeom prst="rect">
              <a:avLst/>
            </a:prstGeom>
            <a:solidFill>
              <a:schemeClr val="bg1"/>
            </a:solidFill>
            <a:ln w="25400">
              <a:solidFill>
                <a:srgbClr val="00B0F0"/>
              </a:solidFill>
            </a:ln>
          </p:spPr>
          <p:txBody>
            <a:bodyPr wrap="none" rtlCol="0">
              <a:spAutoFit/>
            </a:bodyPr>
            <a:lstStyle/>
            <a:p>
              <a:r>
                <a:rPr lang="de-DE" dirty="0">
                  <a:solidFill>
                    <a:schemeClr val="tx1">
                      <a:lumMod val="85000"/>
                      <a:lumOff val="15000"/>
                    </a:schemeClr>
                  </a:solidFill>
                </a:rPr>
                <a:t>+5</a:t>
              </a:r>
              <a:r>
                <a:rPr lang="de-DE" sz="1800" dirty="0">
                  <a:solidFill>
                    <a:schemeClr val="tx1">
                      <a:lumMod val="85000"/>
                      <a:lumOff val="15000"/>
                    </a:schemeClr>
                  </a:solidFill>
                </a:rPr>
                <a:t>–25 m</a:t>
              </a:r>
            </a:p>
          </p:txBody>
        </p:sp>
        <p:sp>
          <p:nvSpPr>
            <p:cNvPr id="17" name="Textfeld 16">
              <a:extLst>
                <a:ext uri="{FF2B5EF4-FFF2-40B4-BE49-F238E27FC236}">
                  <a16:creationId xmlns:a16="http://schemas.microsoft.com/office/drawing/2014/main" id="{ED8AE0E6-3652-8364-176B-C0D72DF8BC3B}"/>
                </a:ext>
              </a:extLst>
            </p:cNvPr>
            <p:cNvSpPr txBox="1"/>
            <p:nvPr/>
          </p:nvSpPr>
          <p:spPr>
            <a:xfrm>
              <a:off x="2178636" y="4389422"/>
              <a:ext cx="1217000" cy="369332"/>
            </a:xfrm>
            <a:prstGeom prst="rect">
              <a:avLst/>
            </a:prstGeom>
            <a:solidFill>
              <a:schemeClr val="bg1"/>
            </a:solidFill>
            <a:ln w="25400">
              <a:solidFill>
                <a:srgbClr val="00B0F0"/>
              </a:solidFill>
            </a:ln>
          </p:spPr>
          <p:txBody>
            <a:bodyPr wrap="none" rtlCol="0">
              <a:spAutoFit/>
            </a:bodyPr>
            <a:lstStyle/>
            <a:p>
              <a:r>
                <a:rPr lang="de-DE" sz="1800" dirty="0">
                  <a:solidFill>
                    <a:schemeClr val="tx1">
                      <a:lumMod val="85000"/>
                      <a:lumOff val="15000"/>
                    </a:schemeClr>
                  </a:solidFill>
                </a:rPr>
                <a:t>+70–76 m</a:t>
              </a:r>
            </a:p>
          </p:txBody>
        </p:sp>
        <p:sp>
          <p:nvSpPr>
            <p:cNvPr id="8" name="Textfeld 7">
              <a:extLst>
                <a:ext uri="{FF2B5EF4-FFF2-40B4-BE49-F238E27FC236}">
                  <a16:creationId xmlns:a16="http://schemas.microsoft.com/office/drawing/2014/main" id="{A592667C-0E23-7B2E-813D-9E12CE603951}"/>
                </a:ext>
              </a:extLst>
            </p:cNvPr>
            <p:cNvSpPr txBox="1"/>
            <p:nvPr/>
          </p:nvSpPr>
          <p:spPr>
            <a:xfrm>
              <a:off x="89703" y="5240507"/>
              <a:ext cx="6622390" cy="369332"/>
            </a:xfrm>
            <a:prstGeom prst="rect">
              <a:avLst/>
            </a:prstGeom>
            <a:noFill/>
          </p:spPr>
          <p:txBody>
            <a:bodyPr wrap="none" rtlCol="0">
              <a:spAutoFit/>
            </a:bodyPr>
            <a:lstStyle/>
            <a:p>
              <a:r>
                <a:rPr lang="de-DE" sz="1800" dirty="0">
                  <a:solidFill>
                    <a:schemeClr val="bg1">
                      <a:lumMod val="75000"/>
                    </a:schemeClr>
                  </a:solidFill>
                </a:rPr>
                <a:t>Meeresspiegel aus Paläorekonstruktion bzgl. 1900 (IPCC AR6)</a:t>
              </a:r>
            </a:p>
          </p:txBody>
        </p:sp>
        <p:cxnSp>
          <p:nvCxnSpPr>
            <p:cNvPr id="18" name="Gerade Verbindung mit Pfeil 17">
              <a:extLst>
                <a:ext uri="{FF2B5EF4-FFF2-40B4-BE49-F238E27FC236}">
                  <a16:creationId xmlns:a16="http://schemas.microsoft.com/office/drawing/2014/main" id="{CFC7FEF4-C2FC-242D-1A90-D39E602F5AA6}"/>
                </a:ext>
              </a:extLst>
            </p:cNvPr>
            <p:cNvCxnSpPr>
              <a:cxnSpLocks/>
              <a:stCxn id="17" idx="0"/>
            </p:cNvCxnSpPr>
            <p:nvPr/>
          </p:nvCxnSpPr>
          <p:spPr>
            <a:xfrm flipH="1" flipV="1">
              <a:off x="2761488" y="3480760"/>
              <a:ext cx="0" cy="90866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Gerade Verbindung mit Pfeil 22">
              <a:extLst>
                <a:ext uri="{FF2B5EF4-FFF2-40B4-BE49-F238E27FC236}">
                  <a16:creationId xmlns:a16="http://schemas.microsoft.com/office/drawing/2014/main" id="{AE451D59-51B8-4378-F964-EF9FF005BCD5}"/>
                </a:ext>
              </a:extLst>
            </p:cNvPr>
            <p:cNvCxnSpPr>
              <a:cxnSpLocks/>
            </p:cNvCxnSpPr>
            <p:nvPr/>
          </p:nvCxnSpPr>
          <p:spPr>
            <a:xfrm flipV="1">
              <a:off x="4587240" y="3457416"/>
              <a:ext cx="0" cy="127105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Gerade Verbindung mit Pfeil 25">
              <a:extLst>
                <a:ext uri="{FF2B5EF4-FFF2-40B4-BE49-F238E27FC236}">
                  <a16:creationId xmlns:a16="http://schemas.microsoft.com/office/drawing/2014/main" id="{B0B05206-2C2F-EF30-59D3-000C6B8F3F12}"/>
                </a:ext>
              </a:extLst>
            </p:cNvPr>
            <p:cNvCxnSpPr>
              <a:cxnSpLocks/>
            </p:cNvCxnSpPr>
            <p:nvPr/>
          </p:nvCxnSpPr>
          <p:spPr>
            <a:xfrm flipV="1">
              <a:off x="6385560" y="3454974"/>
              <a:ext cx="0" cy="127105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Gerade Verbindung mit Pfeil 27">
              <a:extLst>
                <a:ext uri="{FF2B5EF4-FFF2-40B4-BE49-F238E27FC236}">
                  <a16:creationId xmlns:a16="http://schemas.microsoft.com/office/drawing/2014/main" id="{5481EF35-E544-E6EE-443E-AE4342C5480C}"/>
                </a:ext>
              </a:extLst>
            </p:cNvPr>
            <p:cNvCxnSpPr>
              <a:cxnSpLocks/>
            </p:cNvCxnSpPr>
            <p:nvPr/>
          </p:nvCxnSpPr>
          <p:spPr>
            <a:xfrm flipV="1">
              <a:off x="6845435" y="3448736"/>
              <a:ext cx="0" cy="174100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5" name="Textfeld 14">
              <a:extLst>
                <a:ext uri="{FF2B5EF4-FFF2-40B4-BE49-F238E27FC236}">
                  <a16:creationId xmlns:a16="http://schemas.microsoft.com/office/drawing/2014/main" id="{28D712FB-06AF-8418-0398-A8A0DC393355}"/>
                </a:ext>
              </a:extLst>
            </p:cNvPr>
            <p:cNvSpPr txBox="1"/>
            <p:nvPr/>
          </p:nvSpPr>
          <p:spPr>
            <a:xfrm>
              <a:off x="6845435" y="4856366"/>
              <a:ext cx="1088760" cy="369332"/>
            </a:xfrm>
            <a:prstGeom prst="rect">
              <a:avLst/>
            </a:prstGeom>
            <a:solidFill>
              <a:schemeClr val="bg1"/>
            </a:solidFill>
            <a:ln w="25400">
              <a:solidFill>
                <a:srgbClr val="00B0F0"/>
              </a:solidFill>
            </a:ln>
          </p:spPr>
          <p:txBody>
            <a:bodyPr wrap="none" rtlCol="0">
              <a:spAutoFit/>
            </a:bodyPr>
            <a:lstStyle/>
            <a:p>
              <a:r>
                <a:rPr lang="de-DE" dirty="0">
                  <a:solidFill>
                    <a:schemeClr val="tx1">
                      <a:lumMod val="85000"/>
                      <a:lumOff val="15000"/>
                    </a:schemeClr>
                  </a:solidFill>
                </a:rPr>
                <a:t>+5</a:t>
              </a:r>
              <a:r>
                <a:rPr lang="de-DE" sz="1800" dirty="0">
                  <a:solidFill>
                    <a:schemeClr val="tx1">
                      <a:lumMod val="85000"/>
                      <a:lumOff val="15000"/>
                    </a:schemeClr>
                  </a:solidFill>
                </a:rPr>
                <a:t>–10 m</a:t>
              </a:r>
            </a:p>
          </p:txBody>
        </p:sp>
      </p:grpSp>
      <p:sp>
        <p:nvSpPr>
          <p:cNvPr id="30" name="Rechteck 29">
            <a:extLst>
              <a:ext uri="{FF2B5EF4-FFF2-40B4-BE49-F238E27FC236}">
                <a16:creationId xmlns:a16="http://schemas.microsoft.com/office/drawing/2014/main" id="{B7708C15-4F35-981A-A2FB-4639AE8C2FF1}"/>
              </a:ext>
            </a:extLst>
          </p:cNvPr>
          <p:cNvSpPr/>
          <p:nvPr/>
        </p:nvSpPr>
        <p:spPr>
          <a:xfrm>
            <a:off x="8637412" y="1421923"/>
            <a:ext cx="387767" cy="18445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dirty="0"/>
          </a:p>
        </p:txBody>
      </p:sp>
    </p:spTree>
    <p:extLst>
      <p:ext uri="{BB962C8B-B14F-4D97-AF65-F5344CB8AC3E}">
        <p14:creationId xmlns:p14="http://schemas.microsoft.com/office/powerpoint/2010/main" val="15490025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2" name="Gruppieren 41">
            <a:extLst>
              <a:ext uri="{FF2B5EF4-FFF2-40B4-BE49-F238E27FC236}">
                <a16:creationId xmlns:a16="http://schemas.microsoft.com/office/drawing/2014/main" id="{9213DE02-B89F-DC44-AEC8-1E44705D7CD3}"/>
              </a:ext>
            </a:extLst>
          </p:cNvPr>
          <p:cNvGrpSpPr/>
          <p:nvPr/>
        </p:nvGrpSpPr>
        <p:grpSpPr>
          <a:xfrm>
            <a:off x="396000" y="1446049"/>
            <a:ext cx="4320000" cy="2142721"/>
            <a:chOff x="396000" y="1446049"/>
            <a:chExt cx="4320000" cy="2142721"/>
          </a:xfrm>
        </p:grpSpPr>
        <p:pic>
          <p:nvPicPr>
            <p:cNvPr id="21" name="Grafik 20">
              <a:extLst>
                <a:ext uri="{FF2B5EF4-FFF2-40B4-BE49-F238E27FC236}">
                  <a16:creationId xmlns:a16="http://schemas.microsoft.com/office/drawing/2014/main" id="{1A51F319-65CF-8949-AB9A-268E91A444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6000" y="1446049"/>
              <a:ext cx="4320000" cy="2142721"/>
            </a:xfrm>
            <a:prstGeom prst="rect">
              <a:avLst/>
            </a:prstGeom>
            <a:ln w="25400">
              <a:solidFill>
                <a:srgbClr val="3AC0F1"/>
              </a:solidFill>
            </a:ln>
          </p:spPr>
        </p:pic>
        <p:sp>
          <p:nvSpPr>
            <p:cNvPr id="40" name="Textfeld 39">
              <a:extLst>
                <a:ext uri="{FF2B5EF4-FFF2-40B4-BE49-F238E27FC236}">
                  <a16:creationId xmlns:a16="http://schemas.microsoft.com/office/drawing/2014/main" id="{6E882D06-0350-3146-BB2A-3F0CD46DBB33}"/>
                </a:ext>
              </a:extLst>
            </p:cNvPr>
            <p:cNvSpPr txBox="1"/>
            <p:nvPr/>
          </p:nvSpPr>
          <p:spPr>
            <a:xfrm>
              <a:off x="2015981" y="2209632"/>
              <a:ext cx="2045753" cy="307777"/>
            </a:xfrm>
            <a:prstGeom prst="rect">
              <a:avLst/>
            </a:prstGeom>
            <a:noFill/>
          </p:spPr>
          <p:txBody>
            <a:bodyPr wrap="none" rtlCol="0">
              <a:spAutoFit/>
            </a:bodyPr>
            <a:lstStyle/>
            <a:p>
              <a:r>
                <a:rPr lang="de-DE" sz="1400" dirty="0" err="1"/>
                <a:t>ice</a:t>
              </a:r>
              <a:r>
                <a:rPr lang="de-DE" sz="1400" dirty="0"/>
                <a:t> </a:t>
              </a:r>
              <a:r>
                <a:rPr lang="de-DE" sz="1400" dirty="0" err="1"/>
                <a:t>cores</a:t>
              </a:r>
              <a:r>
                <a:rPr lang="de-DE" sz="1400" dirty="0"/>
                <a:t>: </a:t>
              </a:r>
              <a:r>
                <a:rPr lang="de-DE" sz="1400" dirty="0" err="1"/>
                <a:t>direct</a:t>
              </a:r>
              <a:r>
                <a:rPr lang="de-DE" sz="1400" dirty="0"/>
                <a:t> </a:t>
              </a:r>
              <a:r>
                <a:rPr lang="de-DE" sz="1400" dirty="0" err="1"/>
                <a:t>access</a:t>
              </a:r>
              <a:endParaRPr lang="de-DE" sz="1400" dirty="0"/>
            </a:p>
          </p:txBody>
        </p:sp>
      </p:grpSp>
      <p:grpSp>
        <p:nvGrpSpPr>
          <p:cNvPr id="43" name="Gruppieren 42">
            <a:extLst>
              <a:ext uri="{FF2B5EF4-FFF2-40B4-BE49-F238E27FC236}">
                <a16:creationId xmlns:a16="http://schemas.microsoft.com/office/drawing/2014/main" id="{2579ACE3-56F6-D442-8D42-DA6DDD0273C6}"/>
              </a:ext>
            </a:extLst>
          </p:cNvPr>
          <p:cNvGrpSpPr/>
          <p:nvPr/>
        </p:nvGrpSpPr>
        <p:grpSpPr>
          <a:xfrm>
            <a:off x="4649603" y="1443760"/>
            <a:ext cx="4453666" cy="4307354"/>
            <a:chOff x="4547639" y="1530850"/>
            <a:chExt cx="4453666" cy="4307354"/>
          </a:xfrm>
        </p:grpSpPr>
        <p:pic>
          <p:nvPicPr>
            <p:cNvPr id="18" name="Grafik 17">
              <a:extLst>
                <a:ext uri="{FF2B5EF4-FFF2-40B4-BE49-F238E27FC236}">
                  <a16:creationId xmlns:a16="http://schemas.microsoft.com/office/drawing/2014/main" id="{9DE07973-87AC-FD4B-A85C-A0E985B98C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47639" y="1530850"/>
              <a:ext cx="4453666" cy="2430042"/>
            </a:xfrm>
            <a:prstGeom prst="rect">
              <a:avLst/>
            </a:prstGeom>
            <a:ln w="25400">
              <a:solidFill>
                <a:srgbClr val="3AC0F1"/>
              </a:solidFill>
            </a:ln>
          </p:spPr>
        </p:pic>
        <p:sp>
          <p:nvSpPr>
            <p:cNvPr id="19" name="Textfeld 18">
              <a:extLst>
                <a:ext uri="{FF2B5EF4-FFF2-40B4-BE49-F238E27FC236}">
                  <a16:creationId xmlns:a16="http://schemas.microsoft.com/office/drawing/2014/main" id="{ABCAF013-20BD-204C-B316-3E190E20B21F}"/>
                </a:ext>
              </a:extLst>
            </p:cNvPr>
            <p:cNvSpPr txBox="1"/>
            <p:nvPr/>
          </p:nvSpPr>
          <p:spPr>
            <a:xfrm>
              <a:off x="5020653" y="5530427"/>
              <a:ext cx="2076209" cy="307777"/>
            </a:xfrm>
            <a:prstGeom prst="rect">
              <a:avLst/>
            </a:prstGeom>
            <a:noFill/>
          </p:spPr>
          <p:txBody>
            <a:bodyPr wrap="none" rtlCol="0">
              <a:spAutoFit/>
            </a:bodyPr>
            <a:lstStyle/>
            <a:p>
              <a:r>
                <a:rPr lang="de-DE" sz="1400" dirty="0">
                  <a:solidFill>
                    <a:schemeClr val="bg1">
                      <a:lumMod val="50000"/>
                    </a:schemeClr>
                  </a:solidFill>
                </a:rPr>
                <a:t>Slater et al., NCC, 2020</a:t>
              </a:r>
            </a:p>
          </p:txBody>
        </p:sp>
      </p:grpSp>
      <p:sp>
        <p:nvSpPr>
          <p:cNvPr id="2" name="Titel 1">
            <a:extLst>
              <a:ext uri="{FF2B5EF4-FFF2-40B4-BE49-F238E27FC236}">
                <a16:creationId xmlns:a16="http://schemas.microsoft.com/office/drawing/2014/main" id="{87B318FC-5407-FF49-A74F-31B3A4E6A5E4}"/>
              </a:ext>
            </a:extLst>
          </p:cNvPr>
          <p:cNvSpPr>
            <a:spLocks noGrp="1"/>
          </p:cNvSpPr>
          <p:nvPr>
            <p:ph type="ctrTitle"/>
          </p:nvPr>
        </p:nvSpPr>
        <p:spPr/>
        <p:txBody>
          <a:bodyPr/>
          <a:lstStyle/>
          <a:p>
            <a:pPr algn="ctr"/>
            <a:r>
              <a:rPr lang="de-DE" sz="2800" dirty="0">
                <a:solidFill>
                  <a:srgbClr val="00B0F0"/>
                </a:solidFill>
              </a:rPr>
              <a:t>Warum</a:t>
            </a:r>
            <a:r>
              <a:rPr lang="de-DE" sz="2800" dirty="0"/>
              <a:t> </a:t>
            </a:r>
            <a:r>
              <a:rPr lang="de-DE" sz="2800" dirty="0">
                <a:solidFill>
                  <a:schemeClr val="bg1"/>
                </a:solidFill>
              </a:rPr>
              <a:t>sind Eisschilde wichtig?</a:t>
            </a:r>
            <a:endParaRPr lang="de-DE" sz="2800" b="0" dirty="0">
              <a:solidFill>
                <a:schemeClr val="bg1"/>
              </a:solidFill>
            </a:endParaRPr>
          </a:p>
        </p:txBody>
      </p:sp>
      <p:sp>
        <p:nvSpPr>
          <p:cNvPr id="3" name="Inhaltsplatzhalter 2">
            <a:extLst>
              <a:ext uri="{FF2B5EF4-FFF2-40B4-BE49-F238E27FC236}">
                <a16:creationId xmlns:a16="http://schemas.microsoft.com/office/drawing/2014/main" id="{A6A7B223-7F3F-8A44-863D-BAF632F59E4F}"/>
              </a:ext>
            </a:extLst>
          </p:cNvPr>
          <p:cNvSpPr>
            <a:spLocks noGrp="1"/>
          </p:cNvSpPr>
          <p:nvPr>
            <p:ph idx="1"/>
          </p:nvPr>
        </p:nvSpPr>
        <p:spPr>
          <a:xfrm>
            <a:off x="4876782" y="941522"/>
            <a:ext cx="3448577" cy="1268110"/>
          </a:xfrm>
        </p:spPr>
        <p:txBody>
          <a:bodyPr/>
          <a:lstStyle/>
          <a:p>
            <a:pPr marL="0" indent="0">
              <a:buNone/>
            </a:pPr>
            <a:r>
              <a:rPr lang="de-DE" dirty="0">
                <a:solidFill>
                  <a:schemeClr val="bg1"/>
                </a:solidFill>
              </a:rPr>
              <a:t>2. Meeresspiegel</a:t>
            </a:r>
          </a:p>
        </p:txBody>
      </p:sp>
      <p:sp>
        <p:nvSpPr>
          <p:cNvPr id="4" name="Inhaltsplatzhalter 2">
            <a:extLst>
              <a:ext uri="{FF2B5EF4-FFF2-40B4-BE49-F238E27FC236}">
                <a16:creationId xmlns:a16="http://schemas.microsoft.com/office/drawing/2014/main" id="{E3C6CA75-32C5-624F-977D-EE6C0865FA31}"/>
              </a:ext>
            </a:extLst>
          </p:cNvPr>
          <p:cNvSpPr txBox="1">
            <a:spLocks/>
          </p:cNvSpPr>
          <p:nvPr/>
        </p:nvSpPr>
        <p:spPr>
          <a:xfrm>
            <a:off x="546358" y="941522"/>
            <a:ext cx="3922900" cy="4201149"/>
          </a:xfrm>
          <a:prstGeom prst="rect">
            <a:avLst/>
          </a:prstGeom>
        </p:spPr>
        <p:txBody>
          <a:bodyPr/>
          <a:lstStyle>
            <a:lvl1pPr marL="285747" indent="-285747" algn="l" defTabSz="380996" rtl="0" eaLnBrk="1" latinLnBrk="0" hangingPunct="1">
              <a:spcBef>
                <a:spcPct val="20000"/>
              </a:spcBef>
              <a:buFont typeface="Arial"/>
              <a:buChar char="•"/>
              <a:defRPr sz="2667" kern="1200">
                <a:solidFill>
                  <a:srgbClr val="404040"/>
                </a:solidFill>
                <a:latin typeface="+mn-lt"/>
                <a:ea typeface="+mn-ea"/>
                <a:cs typeface="+mn-cs"/>
              </a:defRPr>
            </a:lvl1pPr>
            <a:lvl2pPr marL="619119" indent="-238123" algn="l" defTabSz="380996" rtl="0" eaLnBrk="1" latinLnBrk="0" hangingPunct="1">
              <a:spcBef>
                <a:spcPct val="20000"/>
              </a:spcBef>
              <a:buFont typeface="Arial"/>
              <a:buChar char="•"/>
              <a:defRPr sz="2333" kern="1200">
                <a:solidFill>
                  <a:srgbClr val="404040"/>
                </a:solidFill>
                <a:latin typeface="+mn-lt"/>
                <a:ea typeface="+mn-ea"/>
                <a:cs typeface="+mn-cs"/>
              </a:defRPr>
            </a:lvl2pPr>
            <a:lvl3pPr marL="952490" indent="-190498" algn="l" defTabSz="380996" rtl="0" eaLnBrk="1" latinLnBrk="0" hangingPunct="1">
              <a:spcBef>
                <a:spcPct val="20000"/>
              </a:spcBef>
              <a:buFont typeface="Arial"/>
              <a:buChar char="•"/>
              <a:defRPr sz="2000" kern="1200">
                <a:solidFill>
                  <a:srgbClr val="404040"/>
                </a:solidFill>
                <a:latin typeface="+mn-lt"/>
                <a:ea typeface="+mn-ea"/>
                <a:cs typeface="+mn-cs"/>
              </a:defRPr>
            </a:lvl3pPr>
            <a:lvl4pPr marL="1333487" indent="-190498" algn="l" defTabSz="380996" rtl="0" eaLnBrk="1" latinLnBrk="0" hangingPunct="1">
              <a:spcBef>
                <a:spcPct val="20000"/>
              </a:spcBef>
              <a:buFont typeface="Arial"/>
              <a:buChar char="•"/>
              <a:defRPr sz="1667" kern="1200">
                <a:solidFill>
                  <a:srgbClr val="404040"/>
                </a:solidFill>
                <a:latin typeface="+mn-lt"/>
                <a:ea typeface="+mn-ea"/>
                <a:cs typeface="+mn-cs"/>
              </a:defRPr>
            </a:lvl4pPr>
            <a:lvl5pPr marL="1809732" indent="-285747" algn="l" defTabSz="380996" rtl="0" eaLnBrk="1" latinLnBrk="0" hangingPunct="1">
              <a:spcBef>
                <a:spcPct val="20000"/>
              </a:spcBef>
              <a:buFont typeface="Arial"/>
              <a:buChar char="•"/>
              <a:defRPr sz="1333" kern="1200">
                <a:solidFill>
                  <a:srgbClr val="404040"/>
                </a:solidFill>
                <a:latin typeface="+mn-lt"/>
                <a:ea typeface="+mn-ea"/>
                <a:cs typeface="+mn-cs"/>
              </a:defRPr>
            </a:lvl5pPr>
            <a:lvl6pPr marL="2095479" indent="-190498" algn="l" defTabSz="380996" rtl="0" eaLnBrk="1" latinLnBrk="0" hangingPunct="1">
              <a:spcBef>
                <a:spcPct val="20000"/>
              </a:spcBef>
              <a:buFont typeface="Arial"/>
              <a:buChar char="•"/>
              <a:defRPr sz="1667" kern="1200">
                <a:solidFill>
                  <a:schemeClr val="tx1"/>
                </a:solidFill>
                <a:latin typeface="+mn-lt"/>
                <a:ea typeface="+mn-ea"/>
                <a:cs typeface="+mn-cs"/>
              </a:defRPr>
            </a:lvl6pPr>
            <a:lvl7pPr marL="2476475" indent="-190498" algn="l" defTabSz="380996" rtl="0" eaLnBrk="1" latinLnBrk="0" hangingPunct="1">
              <a:spcBef>
                <a:spcPct val="20000"/>
              </a:spcBef>
              <a:buFont typeface="Arial"/>
              <a:buChar char="•"/>
              <a:defRPr sz="1667" kern="1200">
                <a:solidFill>
                  <a:schemeClr val="tx1"/>
                </a:solidFill>
                <a:latin typeface="+mn-lt"/>
                <a:ea typeface="+mn-ea"/>
                <a:cs typeface="+mn-cs"/>
              </a:defRPr>
            </a:lvl7pPr>
            <a:lvl8pPr marL="2857471" indent="-190498" algn="l" defTabSz="380996" rtl="0" eaLnBrk="1" latinLnBrk="0" hangingPunct="1">
              <a:spcBef>
                <a:spcPct val="20000"/>
              </a:spcBef>
              <a:buFont typeface="Arial"/>
              <a:buChar char="•"/>
              <a:defRPr sz="1667" kern="1200">
                <a:solidFill>
                  <a:schemeClr val="tx1"/>
                </a:solidFill>
                <a:latin typeface="+mn-lt"/>
                <a:ea typeface="+mn-ea"/>
                <a:cs typeface="+mn-cs"/>
              </a:defRPr>
            </a:lvl8pPr>
            <a:lvl9pPr marL="3238468" indent="-190498" algn="l" defTabSz="380996" rtl="0" eaLnBrk="1" latinLnBrk="0" hangingPunct="1">
              <a:spcBef>
                <a:spcPct val="20000"/>
              </a:spcBef>
              <a:buFont typeface="Arial"/>
              <a:buChar char="•"/>
              <a:defRPr sz="1667" kern="1200">
                <a:solidFill>
                  <a:schemeClr val="tx1"/>
                </a:solidFill>
                <a:latin typeface="+mn-lt"/>
                <a:ea typeface="+mn-ea"/>
                <a:cs typeface="+mn-cs"/>
              </a:defRPr>
            </a:lvl9pPr>
          </a:lstStyle>
          <a:p>
            <a:pPr marL="0" indent="0">
              <a:buFont typeface="Arial"/>
              <a:buNone/>
            </a:pPr>
            <a:r>
              <a:rPr lang="de-DE" dirty="0">
                <a:solidFill>
                  <a:schemeClr val="bg1"/>
                </a:solidFill>
              </a:rPr>
              <a:t>1. Paläoklima</a:t>
            </a:r>
          </a:p>
        </p:txBody>
      </p:sp>
      <p:sp>
        <p:nvSpPr>
          <p:cNvPr id="38" name="Rechteck 37">
            <a:extLst>
              <a:ext uri="{FF2B5EF4-FFF2-40B4-BE49-F238E27FC236}">
                <a16:creationId xmlns:a16="http://schemas.microsoft.com/office/drawing/2014/main" id="{91392468-CC6F-D246-9AA3-598327329BF2}"/>
              </a:ext>
            </a:extLst>
          </p:cNvPr>
          <p:cNvSpPr/>
          <p:nvPr/>
        </p:nvSpPr>
        <p:spPr>
          <a:xfrm>
            <a:off x="4635613" y="1428631"/>
            <a:ext cx="4490969" cy="3984769"/>
          </a:xfrm>
          <a:prstGeom prst="rect">
            <a:avLst/>
          </a:prstGeom>
          <a:solidFill>
            <a:schemeClr val="bg1"/>
          </a:solidFill>
          <a:ln w="25400">
            <a:solidFill>
              <a:srgbClr val="3AC0F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pic>
        <p:nvPicPr>
          <p:cNvPr id="17" name="Grafik 16">
            <a:extLst>
              <a:ext uri="{FF2B5EF4-FFF2-40B4-BE49-F238E27FC236}">
                <a16:creationId xmlns:a16="http://schemas.microsoft.com/office/drawing/2014/main" id="{6BF13936-5F4D-FB42-AFF9-07D1791C83B9}"/>
              </a:ext>
            </a:extLst>
          </p:cNvPr>
          <p:cNvPicPr>
            <a:picLocks noChangeAspect="1"/>
          </p:cNvPicPr>
          <p:nvPr/>
        </p:nvPicPr>
        <p:blipFill>
          <a:blip r:embed="rId5"/>
          <a:stretch>
            <a:fillRect/>
          </a:stretch>
        </p:blipFill>
        <p:spPr>
          <a:xfrm>
            <a:off x="4924854" y="1533350"/>
            <a:ext cx="3902271" cy="3877651"/>
          </a:xfrm>
          <a:prstGeom prst="rect">
            <a:avLst/>
          </a:prstGeom>
        </p:spPr>
      </p:pic>
      <p:pic>
        <p:nvPicPr>
          <p:cNvPr id="5" name="Grafik 4">
            <a:extLst>
              <a:ext uri="{FF2B5EF4-FFF2-40B4-BE49-F238E27FC236}">
                <a16:creationId xmlns:a16="http://schemas.microsoft.com/office/drawing/2014/main" id="{6AEB53F0-1F80-3049-AD67-6E8ECF1251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67617" y="3669766"/>
            <a:ext cx="2168496" cy="1665864"/>
          </a:xfrm>
          <a:prstGeom prst="rect">
            <a:avLst/>
          </a:prstGeom>
          <a:ln w="25400">
            <a:solidFill>
              <a:srgbClr val="3AC0F1"/>
            </a:solidFill>
          </a:ln>
        </p:spPr>
      </p:pic>
      <p:grpSp>
        <p:nvGrpSpPr>
          <p:cNvPr id="50" name="Gruppieren 49">
            <a:extLst>
              <a:ext uri="{FF2B5EF4-FFF2-40B4-BE49-F238E27FC236}">
                <a16:creationId xmlns:a16="http://schemas.microsoft.com/office/drawing/2014/main" id="{C7A29676-41F4-DF47-8A36-E3BE96FA0826}"/>
              </a:ext>
            </a:extLst>
          </p:cNvPr>
          <p:cNvGrpSpPr/>
          <p:nvPr/>
        </p:nvGrpSpPr>
        <p:grpSpPr>
          <a:xfrm>
            <a:off x="168595" y="1657783"/>
            <a:ext cx="3830804" cy="4080812"/>
            <a:chOff x="168595" y="1657783"/>
            <a:chExt cx="3830804" cy="4080812"/>
          </a:xfrm>
        </p:grpSpPr>
        <p:grpSp>
          <p:nvGrpSpPr>
            <p:cNvPr id="48" name="Gruppieren 47">
              <a:extLst>
                <a:ext uri="{FF2B5EF4-FFF2-40B4-BE49-F238E27FC236}">
                  <a16:creationId xmlns:a16="http://schemas.microsoft.com/office/drawing/2014/main" id="{6ADBACA6-9B0E-064D-A40C-C906AD7327DD}"/>
                </a:ext>
              </a:extLst>
            </p:cNvPr>
            <p:cNvGrpSpPr/>
            <p:nvPr/>
          </p:nvGrpSpPr>
          <p:grpSpPr>
            <a:xfrm>
              <a:off x="168595" y="2261577"/>
              <a:ext cx="3830804" cy="3477018"/>
              <a:chOff x="168595" y="2261577"/>
              <a:chExt cx="3830804" cy="3477018"/>
            </a:xfrm>
          </p:grpSpPr>
          <p:grpSp>
            <p:nvGrpSpPr>
              <p:cNvPr id="41" name="Gruppieren 40">
                <a:extLst>
                  <a:ext uri="{FF2B5EF4-FFF2-40B4-BE49-F238E27FC236}">
                    <a16:creationId xmlns:a16="http://schemas.microsoft.com/office/drawing/2014/main" id="{16D2B6D7-ECE9-C14A-8494-790AD0F51623}"/>
                  </a:ext>
                </a:extLst>
              </p:cNvPr>
              <p:cNvGrpSpPr/>
              <p:nvPr/>
            </p:nvGrpSpPr>
            <p:grpSpPr>
              <a:xfrm>
                <a:off x="168595" y="2261577"/>
                <a:ext cx="3830804" cy="3477018"/>
                <a:chOff x="168595" y="2261577"/>
                <a:chExt cx="3830804" cy="3477018"/>
              </a:xfrm>
            </p:grpSpPr>
            <p:pic>
              <p:nvPicPr>
                <p:cNvPr id="6" name="Grafik 5">
                  <a:extLst>
                    <a:ext uri="{FF2B5EF4-FFF2-40B4-BE49-F238E27FC236}">
                      <a16:creationId xmlns:a16="http://schemas.microsoft.com/office/drawing/2014/main" id="{8A1448A4-7EAD-FA48-9C4B-B2EC3CAE50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59408" y="3765738"/>
                  <a:ext cx="785902" cy="1881460"/>
                </a:xfrm>
                <a:prstGeom prst="rect">
                  <a:avLst/>
                </a:prstGeom>
              </p:spPr>
            </p:pic>
            <p:pic>
              <p:nvPicPr>
                <p:cNvPr id="23" name="Picture 7" descr="Flag of Europe.svg">
                  <a:extLst>
                    <a:ext uri="{FF2B5EF4-FFF2-40B4-BE49-F238E27FC236}">
                      <a16:creationId xmlns:a16="http://schemas.microsoft.com/office/drawing/2014/main" id="{E80651B0-81B3-8E40-8FD9-A24A012D954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8595" y="5088172"/>
                  <a:ext cx="755461" cy="48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uppieren 23">
                  <a:extLst>
                    <a:ext uri="{FF2B5EF4-FFF2-40B4-BE49-F238E27FC236}">
                      <a16:creationId xmlns:a16="http://schemas.microsoft.com/office/drawing/2014/main" id="{2B72D679-C49C-7048-A762-EF42A11C1846}"/>
                    </a:ext>
                  </a:extLst>
                </p:cNvPr>
                <p:cNvGrpSpPr/>
                <p:nvPr/>
              </p:nvGrpSpPr>
              <p:grpSpPr>
                <a:xfrm rot="16200000" flipV="1">
                  <a:off x="-1108854" y="3544197"/>
                  <a:ext cx="2710521" cy="145282"/>
                  <a:chOff x="1921101" y="6386359"/>
                  <a:chExt cx="5915894" cy="317090"/>
                </a:xfrm>
              </p:grpSpPr>
              <p:pic>
                <p:nvPicPr>
                  <p:cNvPr id="25" name="Picture 6">
                    <a:extLst>
                      <a:ext uri="{FF2B5EF4-FFF2-40B4-BE49-F238E27FC236}">
                        <a16:creationId xmlns:a16="http://schemas.microsoft.com/office/drawing/2014/main" id="{EBD26633-CB95-5B4B-9207-8E1E876A464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746316" y="6386360"/>
                    <a:ext cx="486384" cy="31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a:extLst>
                      <a:ext uri="{FF2B5EF4-FFF2-40B4-BE49-F238E27FC236}">
                        <a16:creationId xmlns:a16="http://schemas.microsoft.com/office/drawing/2014/main" id="{78FBD018-1135-1F4C-B420-7153CC3CA203}"/>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921101" y="6386360"/>
                    <a:ext cx="486384" cy="31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9">
                    <a:extLst>
                      <a:ext uri="{FF2B5EF4-FFF2-40B4-BE49-F238E27FC236}">
                        <a16:creationId xmlns:a16="http://schemas.microsoft.com/office/drawing/2014/main" id="{B6082634-EB4A-6E4E-9E06-F7BEB4BA455A}"/>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524380" y="6386360"/>
                    <a:ext cx="486384" cy="31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0">
                    <a:extLst>
                      <a:ext uri="{FF2B5EF4-FFF2-40B4-BE49-F238E27FC236}">
                        <a16:creationId xmlns:a16="http://schemas.microsoft.com/office/drawing/2014/main" id="{39EF1500-0CEB-C045-9ECB-164D9F8F3CB0}"/>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127659" y="6386360"/>
                    <a:ext cx="486384" cy="31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1">
                    <a:extLst>
                      <a:ext uri="{FF2B5EF4-FFF2-40B4-BE49-F238E27FC236}">
                        <a16:creationId xmlns:a16="http://schemas.microsoft.com/office/drawing/2014/main" id="{A9F9EC71-E8A9-CE4E-B78F-FC875112541A}"/>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rot="10800000">
                    <a:off x="3730937" y="6386359"/>
                    <a:ext cx="486385" cy="31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2">
                    <a:extLst>
                      <a:ext uri="{FF2B5EF4-FFF2-40B4-BE49-F238E27FC236}">
                        <a16:creationId xmlns:a16="http://schemas.microsoft.com/office/drawing/2014/main" id="{6C48FE6B-C940-6E41-A307-CB0C445634B9}"/>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334217" y="6386360"/>
                    <a:ext cx="486384" cy="31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3">
                    <a:extLst>
                      <a:ext uri="{FF2B5EF4-FFF2-40B4-BE49-F238E27FC236}">
                        <a16:creationId xmlns:a16="http://schemas.microsoft.com/office/drawing/2014/main" id="{CE6D1DF5-42CF-9541-AB18-CA09D258A7C4}"/>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937495" y="6386360"/>
                    <a:ext cx="486384" cy="31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4">
                    <a:extLst>
                      <a:ext uri="{FF2B5EF4-FFF2-40B4-BE49-F238E27FC236}">
                        <a16:creationId xmlns:a16="http://schemas.microsoft.com/office/drawing/2014/main" id="{24F3CA90-EF07-6744-B494-58FBBA4242B8}"/>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5540774" y="6386360"/>
                    <a:ext cx="486384" cy="31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5">
                    <a:extLst>
                      <a:ext uri="{FF2B5EF4-FFF2-40B4-BE49-F238E27FC236}">
                        <a16:creationId xmlns:a16="http://schemas.microsoft.com/office/drawing/2014/main" id="{6761AB99-5B58-BE4B-8565-C0F78512AAD4}"/>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6144053" y="6386360"/>
                    <a:ext cx="486384" cy="31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6">
                    <a:extLst>
                      <a:ext uri="{FF2B5EF4-FFF2-40B4-BE49-F238E27FC236}">
                        <a16:creationId xmlns:a16="http://schemas.microsoft.com/office/drawing/2014/main" id="{80739D01-67D3-6542-8C0E-12AF818F33AC}"/>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350611" y="6386360"/>
                    <a:ext cx="486384" cy="31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6" name="Gerade Verbindung mit Pfeil 35">
                  <a:extLst>
                    <a:ext uri="{FF2B5EF4-FFF2-40B4-BE49-F238E27FC236}">
                      <a16:creationId xmlns:a16="http://schemas.microsoft.com/office/drawing/2014/main" id="{9B3E0374-E6D4-914F-8420-5FF93986E644}"/>
                    </a:ext>
                  </a:extLst>
                </p:cNvPr>
                <p:cNvCxnSpPr>
                  <a:cxnSpLocks/>
                </p:cNvCxnSpPr>
                <p:nvPr/>
              </p:nvCxnSpPr>
              <p:spPr>
                <a:xfrm flipV="1">
                  <a:off x="1614047" y="2372129"/>
                  <a:ext cx="0" cy="146068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9" name="Textfeld 38">
                  <a:extLst>
                    <a:ext uri="{FF2B5EF4-FFF2-40B4-BE49-F238E27FC236}">
                      <a16:creationId xmlns:a16="http://schemas.microsoft.com/office/drawing/2014/main" id="{2A18B406-E6B6-1745-BA4B-66B7DE2910B4}"/>
                    </a:ext>
                  </a:extLst>
                </p:cNvPr>
                <p:cNvSpPr txBox="1"/>
                <p:nvPr/>
              </p:nvSpPr>
              <p:spPr>
                <a:xfrm>
                  <a:off x="2120358" y="5430818"/>
                  <a:ext cx="1879041" cy="307777"/>
                </a:xfrm>
                <a:prstGeom prst="rect">
                  <a:avLst/>
                </a:prstGeom>
                <a:noFill/>
              </p:spPr>
              <p:txBody>
                <a:bodyPr wrap="none" rtlCol="0">
                  <a:spAutoFit/>
                </a:bodyPr>
                <a:lstStyle/>
                <a:p>
                  <a:r>
                    <a:rPr lang="de-DE" sz="1400" dirty="0" err="1">
                      <a:solidFill>
                        <a:schemeClr val="bg1">
                          <a:lumMod val="50000"/>
                        </a:schemeClr>
                      </a:solidFill>
                    </a:rPr>
                    <a:t>Beyond</a:t>
                  </a:r>
                  <a:r>
                    <a:rPr lang="de-DE" sz="1400" dirty="0">
                      <a:solidFill>
                        <a:schemeClr val="bg1">
                          <a:lumMod val="50000"/>
                        </a:schemeClr>
                      </a:solidFill>
                    </a:rPr>
                    <a:t> EPICA, 2019</a:t>
                  </a:r>
                </a:p>
              </p:txBody>
            </p:sp>
          </p:grpSp>
          <p:cxnSp>
            <p:nvCxnSpPr>
              <p:cNvPr id="45" name="Gerade Verbindung mit Pfeil 44">
                <a:extLst>
                  <a:ext uri="{FF2B5EF4-FFF2-40B4-BE49-F238E27FC236}">
                    <a16:creationId xmlns:a16="http://schemas.microsoft.com/office/drawing/2014/main" id="{61DB2142-F223-AA44-811B-6C78C476DF0E}"/>
                  </a:ext>
                </a:extLst>
              </p:cNvPr>
              <p:cNvCxnSpPr>
                <a:cxnSpLocks/>
              </p:cNvCxnSpPr>
              <p:nvPr/>
            </p:nvCxnSpPr>
            <p:spPr>
              <a:xfrm>
                <a:off x="1945310" y="4695691"/>
                <a:ext cx="1470552" cy="1077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49" name="Textfeld 48">
              <a:extLst>
                <a:ext uri="{FF2B5EF4-FFF2-40B4-BE49-F238E27FC236}">
                  <a16:creationId xmlns:a16="http://schemas.microsoft.com/office/drawing/2014/main" id="{D424F842-4D63-4747-A0FB-2220E01ADA85}"/>
                </a:ext>
              </a:extLst>
            </p:cNvPr>
            <p:cNvSpPr txBox="1"/>
            <p:nvPr/>
          </p:nvSpPr>
          <p:spPr>
            <a:xfrm>
              <a:off x="1361900" y="1657783"/>
              <a:ext cx="439256" cy="861774"/>
            </a:xfrm>
            <a:prstGeom prst="rect">
              <a:avLst/>
            </a:prstGeom>
            <a:noFill/>
          </p:spPr>
          <p:txBody>
            <a:bodyPr wrap="square" rtlCol="0">
              <a:spAutoFit/>
            </a:bodyPr>
            <a:lstStyle/>
            <a:p>
              <a:r>
                <a:rPr lang="de-DE" sz="5000" dirty="0">
                  <a:solidFill>
                    <a:srgbClr val="FF0000"/>
                  </a:solidFill>
                </a:rPr>
                <a:t>?</a:t>
              </a:r>
            </a:p>
          </p:txBody>
        </p:sp>
      </p:grpSp>
      <p:grpSp>
        <p:nvGrpSpPr>
          <p:cNvPr id="52" name="Gruppieren 51">
            <a:extLst>
              <a:ext uri="{FF2B5EF4-FFF2-40B4-BE49-F238E27FC236}">
                <a16:creationId xmlns:a16="http://schemas.microsoft.com/office/drawing/2014/main" id="{E30C996F-F055-3C41-BEBD-A3AC93687721}"/>
              </a:ext>
            </a:extLst>
          </p:cNvPr>
          <p:cNvGrpSpPr/>
          <p:nvPr/>
        </p:nvGrpSpPr>
        <p:grpSpPr>
          <a:xfrm>
            <a:off x="5920459" y="1512256"/>
            <a:ext cx="2163041" cy="2745678"/>
            <a:chOff x="5920459" y="1501746"/>
            <a:chExt cx="2163041" cy="2745678"/>
          </a:xfrm>
        </p:grpSpPr>
        <p:sp>
          <p:nvSpPr>
            <p:cNvPr id="20" name="Oval 19">
              <a:extLst>
                <a:ext uri="{FF2B5EF4-FFF2-40B4-BE49-F238E27FC236}">
                  <a16:creationId xmlns:a16="http://schemas.microsoft.com/office/drawing/2014/main" id="{A4DC553A-775D-5E4A-9364-D91F9312B009}"/>
                </a:ext>
              </a:extLst>
            </p:cNvPr>
            <p:cNvSpPr/>
            <p:nvPr/>
          </p:nvSpPr>
          <p:spPr>
            <a:xfrm>
              <a:off x="6718262" y="2372129"/>
              <a:ext cx="665065" cy="187529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51" name="Textfeld 50">
              <a:extLst>
                <a:ext uri="{FF2B5EF4-FFF2-40B4-BE49-F238E27FC236}">
                  <a16:creationId xmlns:a16="http://schemas.microsoft.com/office/drawing/2014/main" id="{9CD77665-BCFD-CD4C-8377-F8795500E76B}"/>
                </a:ext>
              </a:extLst>
            </p:cNvPr>
            <p:cNvSpPr txBox="1"/>
            <p:nvPr/>
          </p:nvSpPr>
          <p:spPr>
            <a:xfrm>
              <a:off x="5920459" y="1501746"/>
              <a:ext cx="2163041" cy="707886"/>
            </a:xfrm>
            <a:prstGeom prst="rect">
              <a:avLst/>
            </a:prstGeom>
            <a:noFill/>
          </p:spPr>
          <p:txBody>
            <a:bodyPr wrap="square" rtlCol="0">
              <a:spAutoFit/>
            </a:bodyPr>
            <a:lstStyle/>
            <a:p>
              <a:pPr algn="ctr"/>
              <a:r>
                <a:rPr lang="de-DE" sz="2000" dirty="0" err="1">
                  <a:solidFill>
                    <a:srgbClr val="FF0000"/>
                  </a:solidFill>
                </a:rPr>
                <a:t>Antarctic</a:t>
              </a:r>
              <a:r>
                <a:rPr lang="de-DE" sz="2000" dirty="0">
                  <a:solidFill>
                    <a:srgbClr val="FF0000"/>
                  </a:solidFill>
                </a:rPr>
                <a:t> </a:t>
              </a:r>
            </a:p>
            <a:p>
              <a:pPr algn="ctr"/>
              <a:r>
                <a:rPr lang="de-DE" sz="2000" dirty="0" err="1">
                  <a:solidFill>
                    <a:srgbClr val="FF0000"/>
                  </a:solidFill>
                </a:rPr>
                <a:t>ice</a:t>
              </a:r>
              <a:r>
                <a:rPr lang="de-DE" sz="2000" dirty="0">
                  <a:solidFill>
                    <a:srgbClr val="FF0000"/>
                  </a:solidFill>
                </a:rPr>
                <a:t> </a:t>
              </a:r>
              <a:r>
                <a:rPr lang="de-DE" sz="2000" dirty="0" err="1">
                  <a:solidFill>
                    <a:srgbClr val="FF0000"/>
                  </a:solidFill>
                </a:rPr>
                <a:t>dynamics</a:t>
              </a:r>
              <a:endParaRPr lang="de-DE" sz="2000" dirty="0">
                <a:solidFill>
                  <a:srgbClr val="FF0000"/>
                </a:solidFill>
              </a:endParaRPr>
            </a:p>
          </p:txBody>
        </p:sp>
      </p:grpSp>
      <p:sp>
        <p:nvSpPr>
          <p:cNvPr id="37" name="Inhaltsplatzhalter 2">
            <a:extLst>
              <a:ext uri="{FF2B5EF4-FFF2-40B4-BE49-F238E27FC236}">
                <a16:creationId xmlns:a16="http://schemas.microsoft.com/office/drawing/2014/main" id="{BD900109-8232-5848-A49C-A3273AB2BE6E}"/>
              </a:ext>
            </a:extLst>
          </p:cNvPr>
          <p:cNvSpPr txBox="1">
            <a:spLocks/>
          </p:cNvSpPr>
          <p:nvPr/>
        </p:nvSpPr>
        <p:spPr>
          <a:xfrm>
            <a:off x="1168657" y="1562525"/>
            <a:ext cx="6888943" cy="2400867"/>
          </a:xfrm>
          <a:prstGeom prst="rect">
            <a:avLst/>
          </a:prstGeom>
          <a:solidFill>
            <a:schemeClr val="tx1"/>
          </a:solidFill>
          <a:ln w="63500" cap="rnd">
            <a:solidFill>
              <a:srgbClr val="00B0F0"/>
            </a:solidFill>
          </a:ln>
        </p:spPr>
        <p:txBody>
          <a:bodyPr/>
          <a:lstStyle>
            <a:lvl1pPr marL="285747" indent="-285747" algn="l" defTabSz="380996" rtl="0" eaLnBrk="1" latinLnBrk="0" hangingPunct="1">
              <a:spcBef>
                <a:spcPct val="20000"/>
              </a:spcBef>
              <a:buFont typeface="Arial"/>
              <a:buChar char="•"/>
              <a:defRPr sz="2667" kern="1200">
                <a:solidFill>
                  <a:srgbClr val="404040"/>
                </a:solidFill>
                <a:latin typeface="+mn-lt"/>
                <a:ea typeface="+mn-ea"/>
                <a:cs typeface="+mn-cs"/>
              </a:defRPr>
            </a:lvl1pPr>
            <a:lvl2pPr marL="619119" indent="-238123" algn="l" defTabSz="380996" rtl="0" eaLnBrk="1" latinLnBrk="0" hangingPunct="1">
              <a:spcBef>
                <a:spcPct val="20000"/>
              </a:spcBef>
              <a:buFont typeface="Arial"/>
              <a:buChar char="•"/>
              <a:defRPr sz="2333" kern="1200">
                <a:solidFill>
                  <a:srgbClr val="404040"/>
                </a:solidFill>
                <a:latin typeface="+mn-lt"/>
                <a:ea typeface="+mn-ea"/>
                <a:cs typeface="+mn-cs"/>
              </a:defRPr>
            </a:lvl2pPr>
            <a:lvl3pPr marL="952490" indent="-190498" algn="l" defTabSz="380996" rtl="0" eaLnBrk="1" latinLnBrk="0" hangingPunct="1">
              <a:spcBef>
                <a:spcPct val="20000"/>
              </a:spcBef>
              <a:buFont typeface="Arial"/>
              <a:buChar char="•"/>
              <a:defRPr sz="2000" kern="1200">
                <a:solidFill>
                  <a:srgbClr val="404040"/>
                </a:solidFill>
                <a:latin typeface="+mn-lt"/>
                <a:ea typeface="+mn-ea"/>
                <a:cs typeface="+mn-cs"/>
              </a:defRPr>
            </a:lvl3pPr>
            <a:lvl4pPr marL="1333487" indent="-190498" algn="l" defTabSz="380996" rtl="0" eaLnBrk="1" latinLnBrk="0" hangingPunct="1">
              <a:spcBef>
                <a:spcPct val="20000"/>
              </a:spcBef>
              <a:buFont typeface="Arial"/>
              <a:buChar char="•"/>
              <a:defRPr sz="1667" kern="1200">
                <a:solidFill>
                  <a:srgbClr val="404040"/>
                </a:solidFill>
                <a:latin typeface="+mn-lt"/>
                <a:ea typeface="+mn-ea"/>
                <a:cs typeface="+mn-cs"/>
              </a:defRPr>
            </a:lvl4pPr>
            <a:lvl5pPr marL="1809732" indent="-285747" algn="l" defTabSz="380996" rtl="0" eaLnBrk="1" latinLnBrk="0" hangingPunct="1">
              <a:spcBef>
                <a:spcPct val="20000"/>
              </a:spcBef>
              <a:buFont typeface="Arial"/>
              <a:buChar char="•"/>
              <a:defRPr sz="1333" kern="1200">
                <a:solidFill>
                  <a:srgbClr val="404040"/>
                </a:solidFill>
                <a:latin typeface="+mn-lt"/>
                <a:ea typeface="+mn-ea"/>
                <a:cs typeface="+mn-cs"/>
              </a:defRPr>
            </a:lvl5pPr>
            <a:lvl6pPr marL="2095479" indent="-190498" algn="l" defTabSz="380996" rtl="0" eaLnBrk="1" latinLnBrk="0" hangingPunct="1">
              <a:spcBef>
                <a:spcPct val="20000"/>
              </a:spcBef>
              <a:buFont typeface="Arial"/>
              <a:buChar char="•"/>
              <a:defRPr sz="1667" kern="1200">
                <a:solidFill>
                  <a:schemeClr val="tx1"/>
                </a:solidFill>
                <a:latin typeface="+mn-lt"/>
                <a:ea typeface="+mn-ea"/>
                <a:cs typeface="+mn-cs"/>
              </a:defRPr>
            </a:lvl6pPr>
            <a:lvl7pPr marL="2476475" indent="-190498" algn="l" defTabSz="380996" rtl="0" eaLnBrk="1" latinLnBrk="0" hangingPunct="1">
              <a:spcBef>
                <a:spcPct val="20000"/>
              </a:spcBef>
              <a:buFont typeface="Arial"/>
              <a:buChar char="•"/>
              <a:defRPr sz="1667" kern="1200">
                <a:solidFill>
                  <a:schemeClr val="tx1"/>
                </a:solidFill>
                <a:latin typeface="+mn-lt"/>
                <a:ea typeface="+mn-ea"/>
                <a:cs typeface="+mn-cs"/>
              </a:defRPr>
            </a:lvl7pPr>
            <a:lvl8pPr marL="2857471" indent="-190498" algn="l" defTabSz="380996" rtl="0" eaLnBrk="1" latinLnBrk="0" hangingPunct="1">
              <a:spcBef>
                <a:spcPct val="20000"/>
              </a:spcBef>
              <a:buFont typeface="Arial"/>
              <a:buChar char="•"/>
              <a:defRPr sz="1667" kern="1200">
                <a:solidFill>
                  <a:schemeClr val="tx1"/>
                </a:solidFill>
                <a:latin typeface="+mn-lt"/>
                <a:ea typeface="+mn-ea"/>
                <a:cs typeface="+mn-cs"/>
              </a:defRPr>
            </a:lvl8pPr>
            <a:lvl9pPr marL="3238468" indent="-190498" algn="l" defTabSz="380996" rtl="0" eaLnBrk="1" latinLnBrk="0" hangingPunct="1">
              <a:spcBef>
                <a:spcPct val="20000"/>
              </a:spcBef>
              <a:buFont typeface="Arial"/>
              <a:buChar char="•"/>
              <a:defRPr sz="1667" kern="1200">
                <a:solidFill>
                  <a:schemeClr val="tx1"/>
                </a:solidFill>
                <a:latin typeface="+mn-lt"/>
                <a:ea typeface="+mn-ea"/>
                <a:cs typeface="+mn-cs"/>
              </a:defRPr>
            </a:lvl9pPr>
          </a:lstStyle>
          <a:p>
            <a:pPr lvl="2"/>
            <a:endParaRPr lang="de-DE" sz="2200" dirty="0"/>
          </a:p>
          <a:p>
            <a:pPr marL="666743" lvl="2" indent="0">
              <a:buNone/>
            </a:pPr>
            <a:r>
              <a:rPr lang="de-DE" sz="2600" dirty="0">
                <a:solidFill>
                  <a:srgbClr val="00B0F0"/>
                </a:solidFill>
              </a:rPr>
              <a:t>Richtige Interpretation &amp; Vorhersagen: </a:t>
            </a:r>
          </a:p>
          <a:p>
            <a:pPr marL="952493" lvl="2" indent="-285750">
              <a:buFont typeface="Arial" panose="020B0604020202020204" pitchFamily="34" charset="0"/>
              <a:buChar char="•"/>
            </a:pPr>
            <a:r>
              <a:rPr lang="de-DE" sz="2200" dirty="0">
                <a:solidFill>
                  <a:schemeClr val="bg1"/>
                </a:solidFill>
              </a:rPr>
              <a:t>Verständnis der Eisdynamik (wie schnell?)</a:t>
            </a:r>
          </a:p>
          <a:p>
            <a:pPr marL="952493" lvl="2" indent="-285750">
              <a:buFont typeface="Arial" panose="020B0604020202020204" pitchFamily="34" charset="0"/>
              <a:buChar char="•"/>
            </a:pPr>
            <a:r>
              <a:rPr lang="de-DE" sz="2200" dirty="0">
                <a:solidFill>
                  <a:schemeClr val="bg1"/>
                </a:solidFill>
              </a:rPr>
              <a:t>Wissen über Eiseigenschaften und Randbedingungen</a:t>
            </a:r>
            <a:endParaRPr lang="de-DE" sz="1800" dirty="0"/>
          </a:p>
          <a:p>
            <a:pPr marL="0" indent="0">
              <a:buNone/>
            </a:pPr>
            <a:endParaRPr lang="de-DE" sz="1800" dirty="0">
              <a:solidFill>
                <a:schemeClr val="tx1">
                  <a:lumMod val="85000"/>
                  <a:lumOff val="15000"/>
                </a:schemeClr>
              </a:solidFill>
            </a:endParaRPr>
          </a:p>
        </p:txBody>
      </p:sp>
    </p:spTree>
    <p:extLst>
      <p:ext uri="{BB962C8B-B14F-4D97-AF65-F5344CB8AC3E}">
        <p14:creationId xmlns:p14="http://schemas.microsoft.com/office/powerpoint/2010/main" val="42933250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par>
                                <p:cTn id="19" presetID="10"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8" grpId="0" animBg="1"/>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 name="Grafik 34">
            <a:extLst>
              <a:ext uri="{FF2B5EF4-FFF2-40B4-BE49-F238E27FC236}">
                <a16:creationId xmlns:a16="http://schemas.microsoft.com/office/drawing/2014/main" id="{A50C6588-8627-6941-8E8D-0830EFF996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66" t="78028" r="26148"/>
          <a:stretch/>
        </p:blipFill>
        <p:spPr>
          <a:xfrm>
            <a:off x="768295" y="1785937"/>
            <a:ext cx="7607410" cy="3225848"/>
          </a:xfrm>
          <a:prstGeom prst="rect">
            <a:avLst/>
          </a:prstGeom>
          <a:ln w="28575">
            <a:solidFill>
              <a:srgbClr val="22ADD9"/>
            </a:solidFill>
          </a:ln>
        </p:spPr>
      </p:pic>
      <p:grpSp>
        <p:nvGrpSpPr>
          <p:cNvPr id="14" name="Gruppieren 13">
            <a:extLst>
              <a:ext uri="{FF2B5EF4-FFF2-40B4-BE49-F238E27FC236}">
                <a16:creationId xmlns:a16="http://schemas.microsoft.com/office/drawing/2014/main" id="{85EBF360-998B-7893-AB12-531E2770D171}"/>
              </a:ext>
            </a:extLst>
          </p:cNvPr>
          <p:cNvGrpSpPr/>
          <p:nvPr/>
        </p:nvGrpSpPr>
        <p:grpSpPr>
          <a:xfrm>
            <a:off x="7565458" y="2514201"/>
            <a:ext cx="437949" cy="1435280"/>
            <a:chOff x="7565458" y="2514201"/>
            <a:chExt cx="437949" cy="1435280"/>
          </a:xfrm>
        </p:grpSpPr>
        <p:sp>
          <p:nvSpPr>
            <p:cNvPr id="3" name="Textfeld 2">
              <a:extLst>
                <a:ext uri="{FF2B5EF4-FFF2-40B4-BE49-F238E27FC236}">
                  <a16:creationId xmlns:a16="http://schemas.microsoft.com/office/drawing/2014/main" id="{5B402394-4DCB-EC36-90E3-A3A076596B04}"/>
                </a:ext>
              </a:extLst>
            </p:cNvPr>
            <p:cNvSpPr txBox="1"/>
            <p:nvPr/>
          </p:nvSpPr>
          <p:spPr>
            <a:xfrm>
              <a:off x="7565458" y="2514201"/>
              <a:ext cx="312906" cy="369332"/>
            </a:xfrm>
            <a:prstGeom prst="rect">
              <a:avLst/>
            </a:prstGeom>
            <a:noFill/>
          </p:spPr>
          <p:txBody>
            <a:bodyPr wrap="none" rtlCol="0">
              <a:spAutoFit/>
            </a:bodyPr>
            <a:lstStyle/>
            <a:p>
              <a:r>
                <a:rPr lang="de-DE" dirty="0">
                  <a:solidFill>
                    <a:schemeClr val="tx1">
                      <a:lumMod val="65000"/>
                      <a:lumOff val="35000"/>
                    </a:schemeClr>
                  </a:solidFill>
                </a:rPr>
                <a:t>?</a:t>
              </a:r>
            </a:p>
          </p:txBody>
        </p:sp>
        <p:cxnSp>
          <p:nvCxnSpPr>
            <p:cNvPr id="4" name="Gerade Verbindung mit Pfeil 3">
              <a:extLst>
                <a:ext uri="{FF2B5EF4-FFF2-40B4-BE49-F238E27FC236}">
                  <a16:creationId xmlns:a16="http://schemas.microsoft.com/office/drawing/2014/main" id="{03FFCC4F-6407-C821-D74C-D195124C101B}"/>
                </a:ext>
              </a:extLst>
            </p:cNvPr>
            <p:cNvCxnSpPr>
              <a:cxnSpLocks/>
            </p:cNvCxnSpPr>
            <p:nvPr/>
          </p:nvCxnSpPr>
          <p:spPr>
            <a:xfrm>
              <a:off x="7565458" y="3324540"/>
              <a:ext cx="0" cy="624941"/>
            </a:xfrm>
            <a:prstGeom prst="straightConnector1">
              <a:avLst/>
            </a:prstGeom>
            <a:ln w="12700">
              <a:solidFill>
                <a:srgbClr val="00B0F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0" name="Gerade Verbindung mit Pfeil 9">
              <a:extLst>
                <a:ext uri="{FF2B5EF4-FFF2-40B4-BE49-F238E27FC236}">
                  <a16:creationId xmlns:a16="http://schemas.microsoft.com/office/drawing/2014/main" id="{61659069-70FF-1B05-46DE-196D82B78E78}"/>
                </a:ext>
              </a:extLst>
            </p:cNvPr>
            <p:cNvCxnSpPr>
              <a:cxnSpLocks/>
            </p:cNvCxnSpPr>
            <p:nvPr/>
          </p:nvCxnSpPr>
          <p:spPr>
            <a:xfrm>
              <a:off x="7708233" y="3088371"/>
              <a:ext cx="0" cy="697797"/>
            </a:xfrm>
            <a:prstGeom prst="straightConnector1">
              <a:avLst/>
            </a:prstGeom>
            <a:ln w="12700">
              <a:solidFill>
                <a:schemeClr val="tx2">
                  <a:lumMod val="50000"/>
                </a:schemeClr>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1" name="Gerade Verbindung mit Pfeil 10">
              <a:extLst>
                <a:ext uri="{FF2B5EF4-FFF2-40B4-BE49-F238E27FC236}">
                  <a16:creationId xmlns:a16="http://schemas.microsoft.com/office/drawing/2014/main" id="{90533890-72FD-9875-7944-4E6CB7A69E62}"/>
                </a:ext>
              </a:extLst>
            </p:cNvPr>
            <p:cNvCxnSpPr>
              <a:cxnSpLocks/>
            </p:cNvCxnSpPr>
            <p:nvPr/>
          </p:nvCxnSpPr>
          <p:spPr>
            <a:xfrm>
              <a:off x="7860632" y="2857500"/>
              <a:ext cx="0" cy="793791"/>
            </a:xfrm>
            <a:prstGeom prst="straightConnector1">
              <a:avLst/>
            </a:prstGeom>
            <a:ln w="12700">
              <a:solidFill>
                <a:srgbClr val="FFC00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3" name="Gerade Verbindung mit Pfeil 12">
              <a:extLst>
                <a:ext uri="{FF2B5EF4-FFF2-40B4-BE49-F238E27FC236}">
                  <a16:creationId xmlns:a16="http://schemas.microsoft.com/office/drawing/2014/main" id="{9AE936D8-59B5-9857-E86F-26A5745F28B0}"/>
                </a:ext>
              </a:extLst>
            </p:cNvPr>
            <p:cNvCxnSpPr>
              <a:cxnSpLocks/>
            </p:cNvCxnSpPr>
            <p:nvPr/>
          </p:nvCxnSpPr>
          <p:spPr>
            <a:xfrm>
              <a:off x="8003407" y="2609976"/>
              <a:ext cx="0" cy="866332"/>
            </a:xfrm>
            <a:prstGeom prst="straightConnector1">
              <a:avLst/>
            </a:prstGeom>
            <a:ln w="12700">
              <a:solidFill>
                <a:srgbClr val="D30F22"/>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grpSp>
      <p:sp>
        <p:nvSpPr>
          <p:cNvPr id="6" name="Rechteck 5">
            <a:extLst>
              <a:ext uri="{FF2B5EF4-FFF2-40B4-BE49-F238E27FC236}">
                <a16:creationId xmlns:a16="http://schemas.microsoft.com/office/drawing/2014/main" id="{CAD99B35-F487-D744-8CE0-83D99706CE95}"/>
              </a:ext>
            </a:extLst>
          </p:cNvPr>
          <p:cNvSpPr/>
          <p:nvPr/>
        </p:nvSpPr>
        <p:spPr>
          <a:xfrm>
            <a:off x="4122364" y="1099720"/>
            <a:ext cx="3820939" cy="4261634"/>
          </a:xfrm>
          <a:prstGeom prst="rect">
            <a:avLst/>
          </a:prstGeom>
          <a:solidFill>
            <a:schemeClr val="bg1"/>
          </a:solidFill>
          <a:ln w="2857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87B318FC-5407-FF49-A74F-31B3A4E6A5E4}"/>
              </a:ext>
            </a:extLst>
          </p:cNvPr>
          <p:cNvSpPr>
            <a:spLocks noGrp="1"/>
          </p:cNvSpPr>
          <p:nvPr>
            <p:ph type="ctrTitle"/>
          </p:nvPr>
        </p:nvSpPr>
        <p:spPr>
          <a:prstGeom prst="rect">
            <a:avLst/>
          </a:prstGeom>
        </p:spPr>
        <p:txBody>
          <a:bodyPr anchor="ctr"/>
          <a:lstStyle/>
          <a:p>
            <a:pPr algn="ctr"/>
            <a:r>
              <a:rPr lang="de-DE" sz="2800" dirty="0">
                <a:solidFill>
                  <a:srgbClr val="00B0F0"/>
                </a:solidFill>
              </a:rPr>
              <a:t>Warum</a:t>
            </a:r>
            <a:r>
              <a:rPr lang="de-DE" sz="2800" dirty="0"/>
              <a:t> </a:t>
            </a:r>
            <a:r>
              <a:rPr lang="de-DE" sz="2800" dirty="0">
                <a:solidFill>
                  <a:schemeClr val="bg1"/>
                </a:solidFill>
              </a:rPr>
              <a:t>sind Eisschilde wichtig?</a:t>
            </a:r>
            <a:endParaRPr lang="de-DE" sz="2800" b="0" dirty="0">
              <a:solidFill>
                <a:schemeClr val="bg1"/>
              </a:solidFill>
            </a:endParaRPr>
          </a:p>
        </p:txBody>
      </p:sp>
      <p:grpSp>
        <p:nvGrpSpPr>
          <p:cNvPr id="9" name="Gruppieren 8">
            <a:extLst>
              <a:ext uri="{FF2B5EF4-FFF2-40B4-BE49-F238E27FC236}">
                <a16:creationId xmlns:a16="http://schemas.microsoft.com/office/drawing/2014/main" id="{2A43E7C2-7522-5C49-AAAB-16423E9DC3B3}"/>
              </a:ext>
            </a:extLst>
          </p:cNvPr>
          <p:cNvGrpSpPr/>
          <p:nvPr/>
        </p:nvGrpSpPr>
        <p:grpSpPr>
          <a:xfrm>
            <a:off x="4122363" y="1099720"/>
            <a:ext cx="3820939" cy="4261634"/>
            <a:chOff x="7024731" y="882797"/>
            <a:chExt cx="5312794" cy="5925556"/>
          </a:xfrm>
        </p:grpSpPr>
        <p:pic>
          <p:nvPicPr>
            <p:cNvPr id="7" name="Grafik 6">
              <a:extLst>
                <a:ext uri="{FF2B5EF4-FFF2-40B4-BE49-F238E27FC236}">
                  <a16:creationId xmlns:a16="http://schemas.microsoft.com/office/drawing/2014/main" id="{FD14D674-F929-0C4C-A81C-E43BE96D7A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3596"/>
            <a:stretch/>
          </p:blipFill>
          <p:spPr>
            <a:xfrm>
              <a:off x="7024732" y="882797"/>
              <a:ext cx="5312793" cy="5925556"/>
            </a:xfrm>
            <a:prstGeom prst="rect">
              <a:avLst/>
            </a:prstGeom>
          </p:spPr>
        </p:pic>
        <p:sp>
          <p:nvSpPr>
            <p:cNvPr id="8" name="Rechteck 7">
              <a:extLst>
                <a:ext uri="{FF2B5EF4-FFF2-40B4-BE49-F238E27FC236}">
                  <a16:creationId xmlns:a16="http://schemas.microsoft.com/office/drawing/2014/main" id="{7A3BCDD4-08FE-5D4A-BCD4-D356DC5B9809}"/>
                </a:ext>
              </a:extLst>
            </p:cNvPr>
            <p:cNvSpPr/>
            <p:nvPr/>
          </p:nvSpPr>
          <p:spPr>
            <a:xfrm>
              <a:off x="7024731" y="882798"/>
              <a:ext cx="3884274" cy="41550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dirty="0"/>
            </a:p>
          </p:txBody>
        </p:sp>
      </p:grpSp>
      <p:grpSp>
        <p:nvGrpSpPr>
          <p:cNvPr id="12" name="Gruppieren 11">
            <a:extLst>
              <a:ext uri="{FF2B5EF4-FFF2-40B4-BE49-F238E27FC236}">
                <a16:creationId xmlns:a16="http://schemas.microsoft.com/office/drawing/2014/main" id="{7DE92361-8EC9-5A4F-B3C0-573B4E441766}"/>
              </a:ext>
            </a:extLst>
          </p:cNvPr>
          <p:cNvGrpSpPr/>
          <p:nvPr/>
        </p:nvGrpSpPr>
        <p:grpSpPr>
          <a:xfrm>
            <a:off x="4337693" y="3082044"/>
            <a:ext cx="2101085" cy="1798894"/>
            <a:chOff x="7197865" y="5434970"/>
            <a:chExt cx="2801446" cy="2398525"/>
          </a:xfrm>
        </p:grpSpPr>
        <p:cxnSp>
          <p:nvCxnSpPr>
            <p:cNvPr id="47" name="Gerade Verbindung mit Pfeil 46">
              <a:extLst>
                <a:ext uri="{FF2B5EF4-FFF2-40B4-BE49-F238E27FC236}">
                  <a16:creationId xmlns:a16="http://schemas.microsoft.com/office/drawing/2014/main" id="{21B4EFB6-929B-ED4E-A503-E820818AF81C}"/>
                </a:ext>
              </a:extLst>
            </p:cNvPr>
            <p:cNvCxnSpPr>
              <a:cxnSpLocks/>
            </p:cNvCxnSpPr>
            <p:nvPr/>
          </p:nvCxnSpPr>
          <p:spPr>
            <a:xfrm>
              <a:off x="9202810" y="6591553"/>
              <a:ext cx="796501" cy="124194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1" name="Textfeld 50">
              <a:extLst>
                <a:ext uri="{FF2B5EF4-FFF2-40B4-BE49-F238E27FC236}">
                  <a16:creationId xmlns:a16="http://schemas.microsoft.com/office/drawing/2014/main" id="{EEF4A221-47E5-C443-9650-72570B0B7185}"/>
                </a:ext>
              </a:extLst>
            </p:cNvPr>
            <p:cNvSpPr txBox="1"/>
            <p:nvPr/>
          </p:nvSpPr>
          <p:spPr>
            <a:xfrm>
              <a:off x="7197865" y="5434970"/>
              <a:ext cx="2165261" cy="1354217"/>
            </a:xfrm>
            <a:prstGeom prst="rect">
              <a:avLst/>
            </a:prstGeom>
            <a:noFill/>
          </p:spPr>
          <p:txBody>
            <a:bodyPr wrap="square" rtlCol="0">
              <a:spAutoFit/>
            </a:bodyPr>
            <a:lstStyle/>
            <a:p>
              <a:pPr algn="ctr"/>
              <a:r>
                <a:rPr lang="de-DE" sz="1500" dirty="0">
                  <a:solidFill>
                    <a:srgbClr val="FF0000"/>
                  </a:solidFill>
                  <a:latin typeface="Arial" panose="020B0604020202020204" pitchFamily="34" charset="0"/>
                  <a:cs typeface="Arial" panose="020B0604020202020204" pitchFamily="34" charset="0"/>
                </a:rPr>
                <a:t>Direkte Auswirkung auf 630 Millionen Menschen</a:t>
              </a:r>
            </a:p>
          </p:txBody>
        </p:sp>
      </p:grpSp>
      <p:cxnSp>
        <p:nvCxnSpPr>
          <p:cNvPr id="52" name="Gerade Verbindung mit Pfeil 51">
            <a:extLst>
              <a:ext uri="{FF2B5EF4-FFF2-40B4-BE49-F238E27FC236}">
                <a16:creationId xmlns:a16="http://schemas.microsoft.com/office/drawing/2014/main" id="{BAE61C7F-94B4-F14C-8A57-BB98BFB93FDD}"/>
              </a:ext>
            </a:extLst>
          </p:cNvPr>
          <p:cNvCxnSpPr>
            <a:cxnSpLocks/>
          </p:cNvCxnSpPr>
          <p:nvPr/>
        </p:nvCxnSpPr>
        <p:spPr>
          <a:xfrm flipV="1">
            <a:off x="7224658" y="2514111"/>
            <a:ext cx="0" cy="1043479"/>
          </a:xfrm>
          <a:prstGeom prst="straightConnector1">
            <a:avLst/>
          </a:prstGeom>
          <a:ln>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53" name="Textfeld 52">
            <a:extLst>
              <a:ext uri="{FF2B5EF4-FFF2-40B4-BE49-F238E27FC236}">
                <a16:creationId xmlns:a16="http://schemas.microsoft.com/office/drawing/2014/main" id="{999689B1-E66D-2144-9F37-223D281911D1}"/>
              </a:ext>
            </a:extLst>
          </p:cNvPr>
          <p:cNvSpPr txBox="1"/>
          <p:nvPr/>
        </p:nvSpPr>
        <p:spPr>
          <a:xfrm>
            <a:off x="5292337" y="1747653"/>
            <a:ext cx="1623946" cy="784830"/>
          </a:xfrm>
          <a:prstGeom prst="rect">
            <a:avLst/>
          </a:prstGeom>
          <a:noFill/>
        </p:spPr>
        <p:txBody>
          <a:bodyPr wrap="square" rtlCol="0">
            <a:spAutoFit/>
          </a:bodyPr>
          <a:lstStyle/>
          <a:p>
            <a:pPr algn="ctr"/>
            <a:r>
              <a:rPr lang="de-DE" sz="1500" dirty="0">
                <a:solidFill>
                  <a:srgbClr val="FF0000"/>
                </a:solidFill>
                <a:latin typeface="Arial" panose="020B0604020202020204" pitchFamily="34" charset="0"/>
                <a:cs typeface="Arial" panose="020B0604020202020204" pitchFamily="34" charset="0"/>
              </a:rPr>
              <a:t>Unsicherheit</a:t>
            </a:r>
          </a:p>
          <a:p>
            <a:pPr algn="ctr"/>
            <a:r>
              <a:rPr lang="de-DE" sz="1500" dirty="0">
                <a:solidFill>
                  <a:srgbClr val="FF0000"/>
                </a:solidFill>
                <a:latin typeface="Arial" panose="020B0604020202020204" pitchFamily="34" charset="0"/>
                <a:cs typeface="Arial" panose="020B0604020202020204" pitchFamily="34" charset="0"/>
              </a:rPr>
              <a:t>Antarktisches Eisschild</a:t>
            </a:r>
          </a:p>
        </p:txBody>
      </p:sp>
      <p:cxnSp>
        <p:nvCxnSpPr>
          <p:cNvPr id="54" name="Gerade Verbindung mit Pfeil 53">
            <a:extLst>
              <a:ext uri="{FF2B5EF4-FFF2-40B4-BE49-F238E27FC236}">
                <a16:creationId xmlns:a16="http://schemas.microsoft.com/office/drawing/2014/main" id="{11A88D51-B900-DA44-9B87-92852E657548}"/>
              </a:ext>
            </a:extLst>
          </p:cNvPr>
          <p:cNvCxnSpPr>
            <a:cxnSpLocks/>
          </p:cNvCxnSpPr>
          <p:nvPr/>
        </p:nvCxnSpPr>
        <p:spPr>
          <a:xfrm flipV="1">
            <a:off x="7224658" y="1452356"/>
            <a:ext cx="0" cy="1043479"/>
          </a:xfrm>
          <a:prstGeom prst="straightConnector1">
            <a:avLst/>
          </a:prstGeom>
          <a:ln>
            <a:solidFill>
              <a:srgbClr val="FF0000"/>
            </a:solidFill>
            <a:prstDash val="sysDot"/>
            <a:headEnd type="none"/>
            <a:tailEnd type="triangle"/>
          </a:ln>
        </p:spPr>
        <p:style>
          <a:lnRef idx="2">
            <a:schemeClr val="accent1"/>
          </a:lnRef>
          <a:fillRef idx="0">
            <a:schemeClr val="accent1"/>
          </a:fillRef>
          <a:effectRef idx="1">
            <a:schemeClr val="accent1"/>
          </a:effectRef>
          <a:fontRef idx="minor">
            <a:schemeClr val="tx1"/>
          </a:fontRef>
        </p:style>
      </p:cxnSp>
      <p:sp>
        <p:nvSpPr>
          <p:cNvPr id="21" name="Inhaltsplatzhalter 2">
            <a:extLst>
              <a:ext uri="{FF2B5EF4-FFF2-40B4-BE49-F238E27FC236}">
                <a16:creationId xmlns:a16="http://schemas.microsoft.com/office/drawing/2014/main" id="{FA152042-3D8F-6144-8595-971F3C7BDA34}"/>
              </a:ext>
            </a:extLst>
          </p:cNvPr>
          <p:cNvSpPr txBox="1">
            <a:spLocks/>
          </p:cNvSpPr>
          <p:nvPr/>
        </p:nvSpPr>
        <p:spPr>
          <a:xfrm>
            <a:off x="1060188" y="1003504"/>
            <a:ext cx="4458951" cy="555932"/>
          </a:xfrm>
          <a:prstGeom prst="rect">
            <a:avLst/>
          </a:prstGeom>
        </p:spPr>
        <p:txBody>
          <a:bodyPr/>
          <a:lstStyle>
            <a:lvl1pPr marL="285747" indent="-285747" algn="l" defTabSz="380996" rtl="0" eaLnBrk="1" latinLnBrk="0" hangingPunct="1">
              <a:spcBef>
                <a:spcPct val="20000"/>
              </a:spcBef>
              <a:buFont typeface="Arial"/>
              <a:buChar char="•"/>
              <a:defRPr sz="2667" kern="1200">
                <a:solidFill>
                  <a:srgbClr val="404040"/>
                </a:solidFill>
                <a:latin typeface="+mn-lt"/>
                <a:ea typeface="+mn-ea"/>
                <a:cs typeface="+mn-cs"/>
              </a:defRPr>
            </a:lvl1pPr>
            <a:lvl2pPr marL="619119" indent="-238123" algn="l" defTabSz="380996" rtl="0" eaLnBrk="1" latinLnBrk="0" hangingPunct="1">
              <a:spcBef>
                <a:spcPct val="20000"/>
              </a:spcBef>
              <a:buFont typeface="Arial"/>
              <a:buChar char="•"/>
              <a:defRPr sz="2333" kern="1200">
                <a:solidFill>
                  <a:srgbClr val="404040"/>
                </a:solidFill>
                <a:latin typeface="+mn-lt"/>
                <a:ea typeface="+mn-ea"/>
                <a:cs typeface="+mn-cs"/>
              </a:defRPr>
            </a:lvl2pPr>
            <a:lvl3pPr marL="952490" indent="-190498" algn="l" defTabSz="380996" rtl="0" eaLnBrk="1" latinLnBrk="0" hangingPunct="1">
              <a:spcBef>
                <a:spcPct val="20000"/>
              </a:spcBef>
              <a:buFont typeface="Arial"/>
              <a:buChar char="•"/>
              <a:defRPr sz="2000" kern="1200">
                <a:solidFill>
                  <a:srgbClr val="404040"/>
                </a:solidFill>
                <a:latin typeface="+mn-lt"/>
                <a:ea typeface="+mn-ea"/>
                <a:cs typeface="+mn-cs"/>
              </a:defRPr>
            </a:lvl3pPr>
            <a:lvl4pPr marL="1333487" indent="-190498" algn="l" defTabSz="380996" rtl="0" eaLnBrk="1" latinLnBrk="0" hangingPunct="1">
              <a:spcBef>
                <a:spcPct val="20000"/>
              </a:spcBef>
              <a:buFont typeface="Arial"/>
              <a:buChar char="•"/>
              <a:defRPr sz="1667" kern="1200">
                <a:solidFill>
                  <a:srgbClr val="404040"/>
                </a:solidFill>
                <a:latin typeface="+mn-lt"/>
                <a:ea typeface="+mn-ea"/>
                <a:cs typeface="+mn-cs"/>
              </a:defRPr>
            </a:lvl4pPr>
            <a:lvl5pPr marL="1809732" indent="-285747" algn="l" defTabSz="380996" rtl="0" eaLnBrk="1" latinLnBrk="0" hangingPunct="1">
              <a:spcBef>
                <a:spcPct val="20000"/>
              </a:spcBef>
              <a:buFont typeface="Arial"/>
              <a:buChar char="•"/>
              <a:defRPr sz="1333" kern="1200">
                <a:solidFill>
                  <a:srgbClr val="404040"/>
                </a:solidFill>
                <a:latin typeface="+mn-lt"/>
                <a:ea typeface="+mn-ea"/>
                <a:cs typeface="+mn-cs"/>
              </a:defRPr>
            </a:lvl5pPr>
            <a:lvl6pPr marL="2095479" indent="-190498" algn="l" defTabSz="380996" rtl="0" eaLnBrk="1" latinLnBrk="0" hangingPunct="1">
              <a:spcBef>
                <a:spcPct val="20000"/>
              </a:spcBef>
              <a:buFont typeface="Arial"/>
              <a:buChar char="•"/>
              <a:defRPr sz="1667" kern="1200">
                <a:solidFill>
                  <a:schemeClr val="tx1"/>
                </a:solidFill>
                <a:latin typeface="+mn-lt"/>
                <a:ea typeface="+mn-ea"/>
                <a:cs typeface="+mn-cs"/>
              </a:defRPr>
            </a:lvl6pPr>
            <a:lvl7pPr marL="2476475" indent="-190498" algn="l" defTabSz="380996" rtl="0" eaLnBrk="1" latinLnBrk="0" hangingPunct="1">
              <a:spcBef>
                <a:spcPct val="20000"/>
              </a:spcBef>
              <a:buFont typeface="Arial"/>
              <a:buChar char="•"/>
              <a:defRPr sz="1667" kern="1200">
                <a:solidFill>
                  <a:schemeClr val="tx1"/>
                </a:solidFill>
                <a:latin typeface="+mn-lt"/>
                <a:ea typeface="+mn-ea"/>
                <a:cs typeface="+mn-cs"/>
              </a:defRPr>
            </a:lvl7pPr>
            <a:lvl8pPr marL="2857471" indent="-190498" algn="l" defTabSz="380996" rtl="0" eaLnBrk="1" latinLnBrk="0" hangingPunct="1">
              <a:spcBef>
                <a:spcPct val="20000"/>
              </a:spcBef>
              <a:buFont typeface="Arial"/>
              <a:buChar char="•"/>
              <a:defRPr sz="1667" kern="1200">
                <a:solidFill>
                  <a:schemeClr val="tx1"/>
                </a:solidFill>
                <a:latin typeface="+mn-lt"/>
                <a:ea typeface="+mn-ea"/>
                <a:cs typeface="+mn-cs"/>
              </a:defRPr>
            </a:lvl8pPr>
            <a:lvl9pPr marL="3238468" indent="-190498" algn="l" defTabSz="380996" rtl="0" eaLnBrk="1" latinLnBrk="0" hangingPunct="1">
              <a:spcBef>
                <a:spcPct val="20000"/>
              </a:spcBef>
              <a:buFont typeface="Arial"/>
              <a:buChar char="•"/>
              <a:defRPr sz="1667" kern="1200">
                <a:solidFill>
                  <a:schemeClr val="tx1"/>
                </a:solidFill>
                <a:latin typeface="+mn-lt"/>
                <a:ea typeface="+mn-ea"/>
                <a:cs typeface="+mn-cs"/>
              </a:defRPr>
            </a:lvl9pPr>
          </a:lstStyle>
          <a:p>
            <a:pPr marL="0" indent="0">
              <a:buNone/>
            </a:pPr>
            <a:r>
              <a:rPr lang="de-DE" sz="2100" dirty="0">
                <a:solidFill>
                  <a:srgbClr val="00B0F0"/>
                </a:solidFill>
              </a:rPr>
              <a:t>Meeresspiegeländerung</a:t>
            </a:r>
          </a:p>
          <a:p>
            <a:pPr marL="0" indent="0">
              <a:buNone/>
            </a:pPr>
            <a:r>
              <a:rPr lang="de-DE" sz="1500" dirty="0">
                <a:solidFill>
                  <a:schemeClr val="bg1"/>
                </a:solidFill>
              </a:rPr>
              <a:t>(bzgl. 1900)</a:t>
            </a:r>
          </a:p>
        </p:txBody>
      </p:sp>
      <p:sp>
        <p:nvSpPr>
          <p:cNvPr id="15" name="Rechteck 14">
            <a:extLst>
              <a:ext uri="{FF2B5EF4-FFF2-40B4-BE49-F238E27FC236}">
                <a16:creationId xmlns:a16="http://schemas.microsoft.com/office/drawing/2014/main" id="{18ED770F-71A8-7143-8B86-9C5EF14975AB}"/>
              </a:ext>
            </a:extLst>
          </p:cNvPr>
          <p:cNvSpPr/>
          <p:nvPr/>
        </p:nvSpPr>
        <p:spPr>
          <a:xfrm>
            <a:off x="154305" y="345757"/>
            <a:ext cx="1474470" cy="7115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dirty="0"/>
          </a:p>
        </p:txBody>
      </p:sp>
      <p:sp>
        <p:nvSpPr>
          <p:cNvPr id="20" name="Textfeld 19">
            <a:extLst>
              <a:ext uri="{FF2B5EF4-FFF2-40B4-BE49-F238E27FC236}">
                <a16:creationId xmlns:a16="http://schemas.microsoft.com/office/drawing/2014/main" id="{8A936D19-8D7C-E344-B5A1-93FFED55ED38}"/>
              </a:ext>
            </a:extLst>
          </p:cNvPr>
          <p:cNvSpPr txBox="1"/>
          <p:nvPr/>
        </p:nvSpPr>
        <p:spPr>
          <a:xfrm>
            <a:off x="3026884" y="5153604"/>
            <a:ext cx="1069524" cy="230832"/>
          </a:xfrm>
          <a:prstGeom prst="rect">
            <a:avLst/>
          </a:prstGeom>
          <a:noFill/>
        </p:spPr>
        <p:txBody>
          <a:bodyPr wrap="none" rtlCol="0">
            <a:spAutoFit/>
          </a:bodyPr>
          <a:lstStyle/>
          <a:p>
            <a:r>
              <a:rPr lang="de-DE" sz="900" dirty="0">
                <a:solidFill>
                  <a:schemeClr val="bg1">
                    <a:lumMod val="50000"/>
                  </a:schemeClr>
                </a:solidFill>
                <a:latin typeface="Arial" panose="020B0604020202020204" pitchFamily="34" charset="0"/>
                <a:cs typeface="Arial" panose="020B0604020202020204" pitchFamily="34" charset="0"/>
              </a:rPr>
              <a:t>IPCC, AR6, 2021</a:t>
            </a:r>
            <a:endParaRPr lang="en-US" sz="900" dirty="0">
              <a:solidFill>
                <a:schemeClr val="bg1">
                  <a:lumMod val="50000"/>
                </a:schemeClr>
              </a:solidFill>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1663D4F9-DC3E-434A-9998-39C8561A763B}"/>
              </a:ext>
            </a:extLst>
          </p:cNvPr>
          <p:cNvSpPr txBox="1"/>
          <p:nvPr/>
        </p:nvSpPr>
        <p:spPr>
          <a:xfrm>
            <a:off x="2140930" y="3949481"/>
            <a:ext cx="1396536" cy="300082"/>
          </a:xfrm>
          <a:prstGeom prst="rect">
            <a:avLst/>
          </a:prstGeom>
          <a:noFill/>
        </p:spPr>
        <p:txBody>
          <a:bodyPr wrap="none" rtlCol="0">
            <a:spAutoFit/>
          </a:bodyPr>
          <a:lstStyle/>
          <a:p>
            <a:r>
              <a:rPr lang="de-DE" sz="1350" dirty="0">
                <a:latin typeface="Arial" panose="020B0604020202020204" pitchFamily="34" charset="0"/>
                <a:cs typeface="Arial" panose="020B0604020202020204" pitchFamily="34" charset="0"/>
              </a:rPr>
              <a:t>Beobachtungen</a:t>
            </a:r>
          </a:p>
        </p:txBody>
      </p:sp>
    </p:spTree>
    <p:extLst>
      <p:ext uri="{BB962C8B-B14F-4D97-AF65-F5344CB8AC3E}">
        <p14:creationId xmlns:p14="http://schemas.microsoft.com/office/powerpoint/2010/main" val="11681236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par>
                                <p:cTn id="11" presetID="10" presetClass="entr" presetSubtype="0" fill="hold" nodeType="withEffect">
                                  <p:stCondLst>
                                    <p:cond delay="15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1000" fill="hold"/>
                                        <p:tgtEl>
                                          <p:spTgt spid="35"/>
                                        </p:tgtEl>
                                      </p:cBhvr>
                                      <p:by x="10000" y="10000"/>
                                    </p:animScale>
                                  </p:childTnLst>
                                </p:cTn>
                              </p:par>
                              <p:par>
                                <p:cTn id="21" presetID="10" presetClass="exit" presetSubtype="0" fill="hold" nodeType="withEffect">
                                  <p:stCondLst>
                                    <p:cond delay="0"/>
                                  </p:stCondLst>
                                  <p:childTnLst>
                                    <p:animEffect transition="out" filter="fade">
                                      <p:cBhvr>
                                        <p:cTn id="22" dur="1000"/>
                                        <p:tgtEl>
                                          <p:spTgt spid="35"/>
                                        </p:tgtEl>
                                      </p:cBhvr>
                                    </p:animEffect>
                                    <p:set>
                                      <p:cBhvr>
                                        <p:cTn id="23" dur="1" fill="hold">
                                          <p:stCondLst>
                                            <p:cond delay="999"/>
                                          </p:stCondLst>
                                        </p:cTn>
                                        <p:tgtEl>
                                          <p:spTgt spid="35"/>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childTnLst>
                                </p:cTn>
                              </p:par>
                            </p:childTnLst>
                          </p:cTn>
                        </p:par>
                        <p:par>
                          <p:cTn id="33" fill="hold">
                            <p:stCondLst>
                              <p:cond delay="1000"/>
                            </p:stCondLst>
                            <p:childTnLst>
                              <p:par>
                                <p:cTn id="34" presetID="10" presetClass="entr" presetSubtype="0" fill="hold" nodeType="afterEffect">
                                  <p:stCondLst>
                                    <p:cond delay="10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childTnLst>
                                </p:cTn>
                              </p:par>
                            </p:childTnLst>
                          </p:cTn>
                        </p:par>
                        <p:par>
                          <p:cTn id="37" fill="hold">
                            <p:stCondLst>
                              <p:cond delay="3000"/>
                            </p:stCondLst>
                            <p:childTnLst>
                              <p:par>
                                <p:cTn id="38" presetID="10" presetClass="entr" presetSubtype="0" fill="hold" grpId="0" nodeType="afterEffect">
                                  <p:stCondLst>
                                    <p:cond delay="100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1000"/>
                                        <p:tgtEl>
                                          <p:spTgt spid="53"/>
                                        </p:tgtEl>
                                      </p:cBhvr>
                                    </p:animEffect>
                                  </p:childTnLst>
                                </p:cTn>
                              </p:par>
                              <p:par>
                                <p:cTn id="41" presetID="1" presetClass="entr" presetSubtype="0" fill="hold" nodeType="withEffect">
                                  <p:stCondLst>
                                    <p:cond delay="1000"/>
                                  </p:stCondLst>
                                  <p:childTnLst>
                                    <p:set>
                                      <p:cBhvr>
                                        <p:cTn id="42" dur="1" fill="hold">
                                          <p:stCondLst>
                                            <p:cond delay="0"/>
                                          </p:stCondLst>
                                        </p:cTn>
                                        <p:tgtEl>
                                          <p:spTgt spid="52"/>
                                        </p:tgtEl>
                                        <p:attrNameLst>
                                          <p:attrName>style.visibility</p:attrName>
                                        </p:attrNameLst>
                                      </p:cBhvr>
                                      <p:to>
                                        <p:strVal val="visible"/>
                                      </p:to>
                                    </p:set>
                                  </p:childTnLst>
                                </p:cTn>
                              </p:par>
                              <p:par>
                                <p:cTn id="43" presetID="1" presetClass="entr" presetSubtype="0" fill="hold" nodeType="withEffect">
                                  <p:stCondLst>
                                    <p:cond delay="100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3" grpId="0"/>
      <p:bldP spid="21"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AA4C5139-3CE8-41CE-F0F8-B6B1198BB55B}"/>
              </a:ext>
            </a:extLst>
          </p:cNvPr>
          <p:cNvPicPr>
            <a:picLocks noChangeAspect="1"/>
          </p:cNvPicPr>
          <p:nvPr/>
        </p:nvPicPr>
        <p:blipFill>
          <a:blip r:embed="rId3"/>
          <a:stretch>
            <a:fillRect/>
          </a:stretch>
        </p:blipFill>
        <p:spPr>
          <a:xfrm>
            <a:off x="128679" y="1917423"/>
            <a:ext cx="5676900" cy="3289300"/>
          </a:xfrm>
          <a:prstGeom prst="rect">
            <a:avLst/>
          </a:prstGeom>
          <a:ln w="25400">
            <a:solidFill>
              <a:srgbClr val="00B0F0"/>
            </a:solidFill>
          </a:ln>
        </p:spPr>
      </p:pic>
      <p:pic>
        <p:nvPicPr>
          <p:cNvPr id="5" name="Grafik 4">
            <a:extLst>
              <a:ext uri="{FF2B5EF4-FFF2-40B4-BE49-F238E27FC236}">
                <a16:creationId xmlns:a16="http://schemas.microsoft.com/office/drawing/2014/main" id="{CDB28B73-B89E-E036-0C98-8517F09F8DFF}"/>
              </a:ext>
            </a:extLst>
          </p:cNvPr>
          <p:cNvPicPr>
            <a:picLocks noChangeAspect="1"/>
          </p:cNvPicPr>
          <p:nvPr/>
        </p:nvPicPr>
        <p:blipFill>
          <a:blip r:embed="rId4"/>
          <a:stretch>
            <a:fillRect/>
          </a:stretch>
        </p:blipFill>
        <p:spPr>
          <a:xfrm>
            <a:off x="4138797" y="1434546"/>
            <a:ext cx="4775200" cy="3581400"/>
          </a:xfrm>
          <a:prstGeom prst="rect">
            <a:avLst/>
          </a:prstGeom>
          <a:ln w="25400">
            <a:solidFill>
              <a:srgbClr val="00B0F0"/>
            </a:solidFill>
          </a:ln>
        </p:spPr>
      </p:pic>
      <p:pic>
        <p:nvPicPr>
          <p:cNvPr id="9" name="Grafik 8">
            <a:extLst>
              <a:ext uri="{FF2B5EF4-FFF2-40B4-BE49-F238E27FC236}">
                <a16:creationId xmlns:a16="http://schemas.microsoft.com/office/drawing/2014/main" id="{C72D267B-E8A4-E5D2-70F7-8BB321B51A26}"/>
              </a:ext>
            </a:extLst>
          </p:cNvPr>
          <p:cNvPicPr>
            <a:picLocks noChangeAspect="1"/>
          </p:cNvPicPr>
          <p:nvPr/>
        </p:nvPicPr>
        <p:blipFill>
          <a:blip r:embed="rId5"/>
          <a:stretch>
            <a:fillRect/>
          </a:stretch>
        </p:blipFill>
        <p:spPr>
          <a:xfrm>
            <a:off x="769937" y="1127623"/>
            <a:ext cx="7604124" cy="4269877"/>
          </a:xfrm>
          <a:prstGeom prst="rect">
            <a:avLst/>
          </a:prstGeom>
          <a:ln w="25400">
            <a:solidFill>
              <a:srgbClr val="00B0F0"/>
            </a:solidFill>
          </a:ln>
        </p:spPr>
      </p:pic>
      <p:sp>
        <p:nvSpPr>
          <p:cNvPr id="11" name="Titel 1">
            <a:extLst>
              <a:ext uri="{FF2B5EF4-FFF2-40B4-BE49-F238E27FC236}">
                <a16:creationId xmlns:a16="http://schemas.microsoft.com/office/drawing/2014/main" id="{76985CC5-C5B7-A672-2B45-F3EB26B79E7A}"/>
              </a:ext>
            </a:extLst>
          </p:cNvPr>
          <p:cNvSpPr>
            <a:spLocks noGrp="1"/>
          </p:cNvSpPr>
          <p:nvPr>
            <p:ph type="title"/>
          </p:nvPr>
        </p:nvSpPr>
        <p:spPr>
          <a:xfrm>
            <a:off x="769937" y="103187"/>
            <a:ext cx="7728045" cy="428625"/>
          </a:xfrm>
        </p:spPr>
        <p:txBody>
          <a:bodyPr/>
          <a:lstStyle/>
          <a:p>
            <a:pPr algn="ctr"/>
            <a:r>
              <a:rPr lang="de-DE" sz="2800" b="0" dirty="0">
                <a:solidFill>
                  <a:srgbClr val="00B0F0"/>
                </a:solidFill>
              </a:rPr>
              <a:t>Einzelereignisse – kumulierte Effekte</a:t>
            </a:r>
            <a:br>
              <a:rPr lang="de-DE" sz="2800" b="0" dirty="0">
                <a:solidFill>
                  <a:srgbClr val="00B0F0"/>
                </a:solidFill>
              </a:rPr>
            </a:br>
            <a:r>
              <a:rPr lang="de-DE" sz="2800" b="0" dirty="0" err="1">
                <a:solidFill>
                  <a:schemeClr val="bg1"/>
                </a:solidFill>
              </a:rPr>
              <a:t>low</a:t>
            </a:r>
            <a:r>
              <a:rPr lang="de-DE" sz="2800" b="0" dirty="0">
                <a:solidFill>
                  <a:schemeClr val="bg1"/>
                </a:solidFill>
              </a:rPr>
              <a:t> </a:t>
            </a:r>
            <a:r>
              <a:rPr lang="de-DE" sz="2800" b="0" dirty="0" err="1">
                <a:solidFill>
                  <a:schemeClr val="bg1"/>
                </a:solidFill>
              </a:rPr>
              <a:t>likelihood</a:t>
            </a:r>
            <a:endParaRPr lang="de-DE" sz="2800" b="0" dirty="0">
              <a:solidFill>
                <a:schemeClr val="bg1"/>
              </a:solidFill>
            </a:endParaRPr>
          </a:p>
        </p:txBody>
      </p:sp>
      <p:sp>
        <p:nvSpPr>
          <p:cNvPr id="12" name="Textfeld 11">
            <a:extLst>
              <a:ext uri="{FF2B5EF4-FFF2-40B4-BE49-F238E27FC236}">
                <a16:creationId xmlns:a16="http://schemas.microsoft.com/office/drawing/2014/main" id="{57A4E677-30E9-EC1F-81BE-763103C62F7A}"/>
              </a:ext>
            </a:extLst>
          </p:cNvPr>
          <p:cNvSpPr txBox="1"/>
          <p:nvPr/>
        </p:nvSpPr>
        <p:spPr>
          <a:xfrm>
            <a:off x="128679" y="5449612"/>
            <a:ext cx="2544286" cy="230832"/>
          </a:xfrm>
          <a:prstGeom prst="rect">
            <a:avLst/>
          </a:prstGeom>
          <a:noFill/>
        </p:spPr>
        <p:txBody>
          <a:bodyPr wrap="none" rtlCol="0">
            <a:spAutoFit/>
          </a:bodyPr>
          <a:lstStyle/>
          <a:p>
            <a:r>
              <a:rPr lang="de-DE" sz="900" dirty="0">
                <a:solidFill>
                  <a:schemeClr val="bg1">
                    <a:lumMod val="50000"/>
                  </a:schemeClr>
                </a:solidFill>
                <a:latin typeface="Arial" panose="020B0604020202020204" pitchFamily="34" charset="0"/>
                <a:cs typeface="Arial" panose="020B0604020202020204" pitchFamily="34" charset="0"/>
              </a:rPr>
              <a:t>Quelle: RND, DPA (</a:t>
            </a:r>
            <a:r>
              <a:rPr lang="de-DE" sz="900" dirty="0" err="1">
                <a:solidFill>
                  <a:schemeClr val="bg1">
                    <a:lumMod val="50000"/>
                  </a:schemeClr>
                </a:solidFill>
                <a:latin typeface="Arial" panose="020B0604020202020204" pitchFamily="34" charset="0"/>
                <a:cs typeface="Arial" panose="020B0604020202020204" pitchFamily="34" charset="0"/>
              </a:rPr>
              <a:t>Vaggelis</a:t>
            </a:r>
            <a:r>
              <a:rPr lang="de-DE" sz="900" dirty="0">
                <a:solidFill>
                  <a:schemeClr val="bg1">
                    <a:lumMod val="50000"/>
                  </a:schemeClr>
                </a:solidFill>
                <a:latin typeface="Arial" panose="020B0604020202020204" pitchFamily="34" charset="0"/>
                <a:cs typeface="Arial" panose="020B0604020202020204" pitchFamily="34" charset="0"/>
              </a:rPr>
              <a:t> </a:t>
            </a:r>
            <a:r>
              <a:rPr lang="de-DE" sz="900" dirty="0" err="1">
                <a:solidFill>
                  <a:schemeClr val="bg1">
                    <a:lumMod val="50000"/>
                  </a:schemeClr>
                </a:solidFill>
                <a:latin typeface="Arial" panose="020B0604020202020204" pitchFamily="34" charset="0"/>
                <a:cs typeface="Arial" panose="020B0604020202020204" pitchFamily="34" charset="0"/>
              </a:rPr>
              <a:t>Kousioras</a:t>
            </a:r>
            <a:r>
              <a:rPr lang="de-DE" sz="900" dirty="0">
                <a:solidFill>
                  <a:schemeClr val="bg1">
                    <a:lumMod val="50000"/>
                  </a:schemeClr>
                </a:solidFill>
                <a:latin typeface="Arial" panose="020B0604020202020204" pitchFamily="34" charset="0"/>
                <a:cs typeface="Arial" panose="020B0604020202020204" pitchFamily="34" charset="0"/>
              </a:rPr>
              <a:t>), RND</a:t>
            </a:r>
            <a:endParaRPr lang="en-US" sz="9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2291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568C2A-CC92-5CCE-C05C-C9BFCE7EF458}"/>
              </a:ext>
            </a:extLst>
          </p:cNvPr>
          <p:cNvSpPr>
            <a:spLocks noGrp="1"/>
          </p:cNvSpPr>
          <p:nvPr>
            <p:ph type="title"/>
          </p:nvPr>
        </p:nvSpPr>
        <p:spPr>
          <a:xfrm>
            <a:off x="707977" y="348193"/>
            <a:ext cx="7728045" cy="428625"/>
          </a:xfrm>
        </p:spPr>
        <p:txBody>
          <a:bodyPr/>
          <a:lstStyle/>
          <a:p>
            <a:pPr algn="ctr"/>
            <a:r>
              <a:rPr lang="de-DE" sz="2800" b="0" dirty="0">
                <a:solidFill>
                  <a:srgbClr val="00B0F0"/>
                </a:solidFill>
              </a:rPr>
              <a:t>Warum</a:t>
            </a:r>
            <a:r>
              <a:rPr lang="de-DE" sz="2800" b="0" dirty="0">
                <a:solidFill>
                  <a:schemeClr val="bg1"/>
                </a:solidFill>
              </a:rPr>
              <a:t> müssen wir langfristig denken?</a:t>
            </a:r>
          </a:p>
        </p:txBody>
      </p:sp>
      <p:pic>
        <p:nvPicPr>
          <p:cNvPr id="5" name="Grafik 4">
            <a:extLst>
              <a:ext uri="{FF2B5EF4-FFF2-40B4-BE49-F238E27FC236}">
                <a16:creationId xmlns:a16="http://schemas.microsoft.com/office/drawing/2014/main" id="{1F0670F6-E184-46C2-5CD4-557EB9E2E2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501" y="1309510"/>
            <a:ext cx="8872729" cy="3610800"/>
          </a:xfrm>
          <a:prstGeom prst="rect">
            <a:avLst/>
          </a:prstGeom>
          <a:ln w="25400">
            <a:solidFill>
              <a:schemeClr val="accent1"/>
            </a:solidFill>
          </a:ln>
        </p:spPr>
      </p:pic>
      <p:sp>
        <p:nvSpPr>
          <p:cNvPr id="4" name="Textfeld 3">
            <a:extLst>
              <a:ext uri="{FF2B5EF4-FFF2-40B4-BE49-F238E27FC236}">
                <a16:creationId xmlns:a16="http://schemas.microsoft.com/office/drawing/2014/main" id="{5D144CD4-49AE-46D5-8351-38A0792DFF29}"/>
              </a:ext>
            </a:extLst>
          </p:cNvPr>
          <p:cNvSpPr txBox="1"/>
          <p:nvPr/>
        </p:nvSpPr>
        <p:spPr>
          <a:xfrm>
            <a:off x="5365951" y="3747912"/>
            <a:ext cx="3172663" cy="369332"/>
          </a:xfrm>
          <a:prstGeom prst="rect">
            <a:avLst/>
          </a:prstGeom>
          <a:noFill/>
        </p:spPr>
        <p:txBody>
          <a:bodyPr wrap="none" rtlCol="0">
            <a:spAutoFit/>
          </a:bodyPr>
          <a:lstStyle/>
          <a:p>
            <a:r>
              <a:rPr lang="de-DE" dirty="0">
                <a:solidFill>
                  <a:srgbClr val="FF0000"/>
                </a:solidFill>
              </a:rPr>
              <a:t>vermutlich bereits verpflichtet</a:t>
            </a:r>
          </a:p>
        </p:txBody>
      </p:sp>
      <p:sp>
        <p:nvSpPr>
          <p:cNvPr id="6" name="Geschweifte Klammer rechts 5">
            <a:extLst>
              <a:ext uri="{FF2B5EF4-FFF2-40B4-BE49-F238E27FC236}">
                <a16:creationId xmlns:a16="http://schemas.microsoft.com/office/drawing/2014/main" id="{DF743B92-173B-E6A5-E79F-9D5843EC8E0B}"/>
              </a:ext>
            </a:extLst>
          </p:cNvPr>
          <p:cNvSpPr/>
          <p:nvPr/>
        </p:nvSpPr>
        <p:spPr>
          <a:xfrm>
            <a:off x="5238045" y="3657599"/>
            <a:ext cx="79022" cy="558801"/>
          </a:xfrm>
          <a:prstGeom prst="righ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7" name="Textfeld 6">
            <a:extLst>
              <a:ext uri="{FF2B5EF4-FFF2-40B4-BE49-F238E27FC236}">
                <a16:creationId xmlns:a16="http://schemas.microsoft.com/office/drawing/2014/main" id="{3C0577F6-431F-68E9-BD95-78E3B995EAE5}"/>
              </a:ext>
            </a:extLst>
          </p:cNvPr>
          <p:cNvSpPr txBox="1"/>
          <p:nvPr/>
        </p:nvSpPr>
        <p:spPr>
          <a:xfrm>
            <a:off x="114501" y="5025454"/>
            <a:ext cx="1024639" cy="230832"/>
          </a:xfrm>
          <a:prstGeom prst="rect">
            <a:avLst/>
          </a:prstGeom>
          <a:noFill/>
        </p:spPr>
        <p:txBody>
          <a:bodyPr wrap="none" rtlCol="0">
            <a:spAutoFit/>
          </a:bodyPr>
          <a:lstStyle/>
          <a:p>
            <a:r>
              <a:rPr lang="de-DE" sz="900" dirty="0">
                <a:solidFill>
                  <a:schemeClr val="bg1">
                    <a:lumMod val="50000"/>
                  </a:schemeClr>
                </a:solidFill>
                <a:latin typeface="Arial" panose="020B0604020202020204" pitchFamily="34" charset="0"/>
                <a:cs typeface="Arial" panose="020B0604020202020204" pitchFamily="34" charset="0"/>
              </a:rPr>
              <a:t>Want et al.,2023</a:t>
            </a:r>
            <a:endParaRPr lang="en-US" sz="900" dirty="0">
              <a:solidFill>
                <a:schemeClr val="bg1">
                  <a:lumMod val="50000"/>
                </a:schemeClr>
              </a:solidFill>
              <a:latin typeface="Arial" panose="020B0604020202020204" pitchFamily="34" charset="0"/>
              <a:cs typeface="Arial" panose="020B0604020202020204" pitchFamily="34" charset="0"/>
            </a:endParaRPr>
          </a:p>
        </p:txBody>
      </p:sp>
      <p:sp>
        <p:nvSpPr>
          <p:cNvPr id="3" name="Rechteck 2">
            <a:extLst>
              <a:ext uri="{FF2B5EF4-FFF2-40B4-BE49-F238E27FC236}">
                <a16:creationId xmlns:a16="http://schemas.microsoft.com/office/drawing/2014/main" id="{45E57749-04FA-CA25-B59D-4DA3B88DBB9A}"/>
              </a:ext>
            </a:extLst>
          </p:cNvPr>
          <p:cNvSpPr/>
          <p:nvPr/>
        </p:nvSpPr>
        <p:spPr>
          <a:xfrm>
            <a:off x="210312" y="2830068"/>
            <a:ext cx="8567928" cy="470916"/>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cxnSp>
        <p:nvCxnSpPr>
          <p:cNvPr id="8" name="Gerade Verbindung mit Pfeil 7">
            <a:extLst>
              <a:ext uri="{FF2B5EF4-FFF2-40B4-BE49-F238E27FC236}">
                <a16:creationId xmlns:a16="http://schemas.microsoft.com/office/drawing/2014/main" id="{70E6B311-C85E-50E1-89A1-68EC171360C8}"/>
              </a:ext>
            </a:extLst>
          </p:cNvPr>
          <p:cNvCxnSpPr>
            <a:cxnSpLocks/>
          </p:cNvCxnSpPr>
          <p:nvPr/>
        </p:nvCxnSpPr>
        <p:spPr>
          <a:xfrm flipH="1">
            <a:off x="1206090" y="1738265"/>
            <a:ext cx="3326669" cy="132726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Textfeld 9">
            <a:extLst>
              <a:ext uri="{FF2B5EF4-FFF2-40B4-BE49-F238E27FC236}">
                <a16:creationId xmlns:a16="http://schemas.microsoft.com/office/drawing/2014/main" id="{E29DE120-2363-5C31-28D4-9BBBF9DBD1A8}"/>
              </a:ext>
            </a:extLst>
          </p:cNvPr>
          <p:cNvSpPr txBox="1"/>
          <p:nvPr/>
        </p:nvSpPr>
        <p:spPr>
          <a:xfrm>
            <a:off x="4532759" y="1553599"/>
            <a:ext cx="4403770" cy="369332"/>
          </a:xfrm>
          <a:prstGeom prst="rect">
            <a:avLst/>
          </a:prstGeom>
          <a:noFill/>
          <a:ln w="25400">
            <a:solidFill>
              <a:srgbClr val="00B0F0"/>
            </a:solidFill>
          </a:ln>
        </p:spPr>
        <p:txBody>
          <a:bodyPr wrap="none" rtlCol="0">
            <a:spAutoFit/>
          </a:bodyPr>
          <a:lstStyle/>
          <a:p>
            <a:r>
              <a:rPr lang="de-DE" dirty="0"/>
              <a:t>Entscheidend für Meeresspiegelanstieg </a:t>
            </a:r>
          </a:p>
        </p:txBody>
      </p:sp>
    </p:spTree>
    <p:extLst>
      <p:ext uri="{BB962C8B-B14F-4D97-AF65-F5344CB8AC3E}">
        <p14:creationId xmlns:p14="http://schemas.microsoft.com/office/powerpoint/2010/main" val="3446116432"/>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18376DF4-4AFA-B948-A3DF-370A06B8FDE9}"/>
              </a:ext>
            </a:extLst>
          </p:cNvPr>
          <p:cNvSpPr/>
          <p:nvPr/>
        </p:nvSpPr>
        <p:spPr>
          <a:xfrm>
            <a:off x="-1" y="925355"/>
            <a:ext cx="9144001" cy="600164"/>
          </a:xfrm>
          <a:prstGeom prst="rect">
            <a:avLst/>
          </a:prstGeom>
        </p:spPr>
        <p:txBody>
          <a:bodyPr wrap="square">
            <a:spAutoFit/>
          </a:bodyPr>
          <a:lstStyle/>
          <a:p>
            <a:pPr algn="ctr"/>
            <a:r>
              <a:rPr lang="de-DE" sz="2100" dirty="0">
                <a:solidFill>
                  <a:srgbClr val="00B0F0"/>
                </a:solidFill>
                <a:latin typeface="Helvetica" pitchFamily="2" charset="0"/>
              </a:rPr>
              <a:t>10 </a:t>
            </a:r>
            <a:r>
              <a:rPr lang="de-DE" sz="2100" dirty="0" err="1">
                <a:solidFill>
                  <a:srgbClr val="00B0F0"/>
                </a:solidFill>
                <a:latin typeface="Helvetica" pitchFamily="2" charset="0"/>
              </a:rPr>
              <a:t>word-summary</a:t>
            </a:r>
            <a:r>
              <a:rPr lang="de-DE" sz="2100" dirty="0">
                <a:solidFill>
                  <a:srgbClr val="00B0F0"/>
                </a:solidFill>
                <a:latin typeface="Helvetica" pitchFamily="2" charset="0"/>
              </a:rPr>
              <a:t> on </a:t>
            </a:r>
            <a:r>
              <a:rPr lang="de-DE" sz="2100" dirty="0" err="1">
                <a:solidFill>
                  <a:srgbClr val="00B0F0"/>
                </a:solidFill>
                <a:latin typeface="Helvetica" pitchFamily="2" charset="0"/>
              </a:rPr>
              <a:t>recent</a:t>
            </a:r>
            <a:r>
              <a:rPr lang="de-DE" sz="2100" dirty="0">
                <a:solidFill>
                  <a:srgbClr val="00B0F0"/>
                </a:solidFill>
                <a:latin typeface="Helvetica" pitchFamily="2" charset="0"/>
              </a:rPr>
              <a:t> </a:t>
            </a:r>
            <a:r>
              <a:rPr lang="de-DE" sz="2100" dirty="0" err="1">
                <a:solidFill>
                  <a:srgbClr val="00B0F0"/>
                </a:solidFill>
                <a:latin typeface="Helvetica" pitchFamily="2" charset="0"/>
              </a:rPr>
              <a:t>knowledge</a:t>
            </a:r>
            <a:r>
              <a:rPr lang="de-DE" sz="2100" dirty="0">
                <a:solidFill>
                  <a:srgbClr val="00B0F0"/>
                </a:solidFill>
                <a:latin typeface="Helvetica" pitchFamily="2" charset="0"/>
              </a:rPr>
              <a:t> </a:t>
            </a:r>
          </a:p>
          <a:p>
            <a:pPr algn="ctr"/>
            <a:r>
              <a:rPr lang="de-DE" sz="1200" dirty="0">
                <a:solidFill>
                  <a:schemeClr val="bg1"/>
                </a:solidFill>
                <a:latin typeface="Helvetica" pitchFamily="2" charset="0"/>
              </a:rPr>
              <a:t>(Anthony </a:t>
            </a:r>
            <a:r>
              <a:rPr lang="de-DE" sz="1200" dirty="0" err="1">
                <a:solidFill>
                  <a:schemeClr val="bg1"/>
                </a:solidFill>
                <a:latin typeface="Helvetica" pitchFamily="2" charset="0"/>
              </a:rPr>
              <a:t>Leiserowitz</a:t>
            </a:r>
            <a:r>
              <a:rPr lang="de-DE" sz="1200" dirty="0">
                <a:solidFill>
                  <a:schemeClr val="bg1"/>
                </a:solidFill>
                <a:latin typeface="Helvetica" pitchFamily="2" charset="0"/>
              </a:rPr>
              <a:t>, Yale University, Co-</a:t>
            </a:r>
            <a:r>
              <a:rPr lang="de-DE" sz="1200" dirty="0" err="1">
                <a:solidFill>
                  <a:schemeClr val="bg1"/>
                </a:solidFill>
                <a:latin typeface="Helvetica" pitchFamily="2" charset="0"/>
              </a:rPr>
              <a:t>Author</a:t>
            </a:r>
            <a:r>
              <a:rPr lang="de-DE" sz="1200" dirty="0">
                <a:solidFill>
                  <a:schemeClr val="bg1"/>
                </a:solidFill>
                <a:latin typeface="Helvetica" pitchFamily="2" charset="0"/>
              </a:rPr>
              <a:t> IPCC/GIEC AR6 WGI)</a:t>
            </a:r>
          </a:p>
        </p:txBody>
      </p:sp>
      <p:sp>
        <p:nvSpPr>
          <p:cNvPr id="3" name="Rechteck 2">
            <a:extLst>
              <a:ext uri="{FF2B5EF4-FFF2-40B4-BE49-F238E27FC236}">
                <a16:creationId xmlns:a16="http://schemas.microsoft.com/office/drawing/2014/main" id="{5E5878E3-1A12-F04A-9C0A-77F5270872BA}"/>
              </a:ext>
            </a:extLst>
          </p:cNvPr>
          <p:cNvSpPr/>
          <p:nvPr/>
        </p:nvSpPr>
        <p:spPr>
          <a:xfrm>
            <a:off x="0" y="1809414"/>
            <a:ext cx="9144000" cy="3416320"/>
          </a:xfrm>
          <a:prstGeom prst="rect">
            <a:avLst/>
          </a:prstGeom>
        </p:spPr>
        <p:txBody>
          <a:bodyPr wrap="square">
            <a:spAutoFit/>
          </a:bodyPr>
          <a:lstStyle/>
          <a:p>
            <a:pPr algn="ctr"/>
            <a:r>
              <a:rPr lang="de-DE" sz="2400" dirty="0" err="1">
                <a:solidFill>
                  <a:srgbClr val="00FFFF"/>
                </a:solidFill>
                <a:latin typeface="Helvetica" pitchFamily="2" charset="0"/>
              </a:rPr>
              <a:t>It's</a:t>
            </a:r>
            <a:r>
              <a:rPr lang="de-DE" sz="2400" dirty="0">
                <a:solidFill>
                  <a:srgbClr val="00FFFF"/>
                </a:solidFill>
                <a:latin typeface="Helvetica" pitchFamily="2" charset="0"/>
              </a:rPr>
              <a:t> real.</a:t>
            </a:r>
          </a:p>
          <a:p>
            <a:pPr algn="ctr"/>
            <a:endParaRPr lang="de-DE" sz="2400" dirty="0">
              <a:solidFill>
                <a:srgbClr val="00FFFF"/>
              </a:solidFill>
              <a:latin typeface="Helvetica" pitchFamily="2" charset="0"/>
            </a:endParaRPr>
          </a:p>
          <a:p>
            <a:pPr algn="ctr"/>
            <a:r>
              <a:rPr lang="de-DE" sz="2400" dirty="0" err="1">
                <a:solidFill>
                  <a:srgbClr val="FF00FF"/>
                </a:solidFill>
                <a:latin typeface="Helvetica" pitchFamily="2" charset="0"/>
              </a:rPr>
              <a:t>It's</a:t>
            </a:r>
            <a:r>
              <a:rPr lang="de-DE" sz="2400" dirty="0">
                <a:solidFill>
                  <a:srgbClr val="FF00FF"/>
                </a:solidFill>
                <a:latin typeface="Helvetica" pitchFamily="2" charset="0"/>
              </a:rPr>
              <a:t> </a:t>
            </a:r>
            <a:r>
              <a:rPr lang="de-DE" sz="2400" dirty="0" err="1">
                <a:solidFill>
                  <a:srgbClr val="FF00FF"/>
                </a:solidFill>
                <a:latin typeface="Helvetica" pitchFamily="2" charset="0"/>
              </a:rPr>
              <a:t>us</a:t>
            </a:r>
            <a:r>
              <a:rPr lang="de-DE" sz="2400" dirty="0">
                <a:solidFill>
                  <a:srgbClr val="FF00FF"/>
                </a:solidFill>
                <a:latin typeface="Helvetica" pitchFamily="2" charset="0"/>
              </a:rPr>
              <a:t>.</a:t>
            </a:r>
          </a:p>
          <a:p>
            <a:pPr algn="ctr"/>
            <a:endParaRPr lang="de-DE" sz="2400" dirty="0">
              <a:solidFill>
                <a:srgbClr val="0000FF"/>
              </a:solidFill>
              <a:latin typeface="Helvetica" pitchFamily="2" charset="0"/>
            </a:endParaRPr>
          </a:p>
          <a:p>
            <a:pPr algn="ctr"/>
            <a:r>
              <a:rPr lang="de-DE" sz="2400" dirty="0" err="1">
                <a:solidFill>
                  <a:srgbClr val="0000FF"/>
                </a:solidFill>
                <a:latin typeface="Helvetica" pitchFamily="2" charset="0"/>
              </a:rPr>
              <a:t>Experts</a:t>
            </a:r>
            <a:r>
              <a:rPr lang="de-DE" sz="2400" dirty="0">
                <a:solidFill>
                  <a:srgbClr val="0000FF"/>
                </a:solidFill>
                <a:latin typeface="Helvetica" pitchFamily="2" charset="0"/>
              </a:rPr>
              <a:t> </a:t>
            </a:r>
            <a:r>
              <a:rPr lang="de-DE" sz="2400" dirty="0" err="1">
                <a:solidFill>
                  <a:srgbClr val="0000FF"/>
                </a:solidFill>
                <a:latin typeface="Helvetica" pitchFamily="2" charset="0"/>
              </a:rPr>
              <a:t>agree</a:t>
            </a:r>
            <a:r>
              <a:rPr lang="de-DE" sz="2400" dirty="0">
                <a:solidFill>
                  <a:srgbClr val="0000FF"/>
                </a:solidFill>
                <a:latin typeface="Helvetica" pitchFamily="2" charset="0"/>
              </a:rPr>
              <a:t>.</a:t>
            </a:r>
          </a:p>
          <a:p>
            <a:pPr algn="ctr"/>
            <a:endParaRPr lang="de-DE" sz="2400" dirty="0">
              <a:solidFill>
                <a:srgbClr val="FF0000"/>
              </a:solidFill>
              <a:latin typeface="Helvetica" pitchFamily="2" charset="0"/>
            </a:endParaRPr>
          </a:p>
          <a:p>
            <a:pPr algn="ctr"/>
            <a:r>
              <a:rPr lang="de-DE" sz="2400" dirty="0" err="1">
                <a:solidFill>
                  <a:srgbClr val="FF0000"/>
                </a:solidFill>
                <a:latin typeface="Helvetica" pitchFamily="2" charset="0"/>
              </a:rPr>
              <a:t>It's</a:t>
            </a:r>
            <a:r>
              <a:rPr lang="de-DE" sz="2400" dirty="0">
                <a:solidFill>
                  <a:srgbClr val="FF0000"/>
                </a:solidFill>
                <a:latin typeface="Helvetica" pitchFamily="2" charset="0"/>
              </a:rPr>
              <a:t> </a:t>
            </a:r>
            <a:r>
              <a:rPr lang="de-DE" sz="2400" dirty="0" err="1">
                <a:solidFill>
                  <a:srgbClr val="FF0000"/>
                </a:solidFill>
                <a:latin typeface="Helvetica" pitchFamily="2" charset="0"/>
              </a:rPr>
              <a:t>bad</a:t>
            </a:r>
            <a:r>
              <a:rPr lang="de-DE" sz="2400" dirty="0">
                <a:solidFill>
                  <a:srgbClr val="FF0000"/>
                </a:solidFill>
                <a:latin typeface="Helvetica" pitchFamily="2" charset="0"/>
              </a:rPr>
              <a:t>.</a:t>
            </a:r>
          </a:p>
          <a:p>
            <a:pPr algn="ctr"/>
            <a:endParaRPr lang="de-DE" sz="2400" dirty="0">
              <a:solidFill>
                <a:srgbClr val="FF0000"/>
              </a:solidFill>
              <a:latin typeface="Helvetica" pitchFamily="2" charset="0"/>
            </a:endParaRPr>
          </a:p>
          <a:p>
            <a:pPr algn="ctr"/>
            <a:r>
              <a:rPr lang="de-DE" sz="2400" dirty="0" err="1">
                <a:solidFill>
                  <a:srgbClr val="00FF00"/>
                </a:solidFill>
                <a:latin typeface="Helvetica" pitchFamily="2" charset="0"/>
              </a:rPr>
              <a:t>There's</a:t>
            </a:r>
            <a:r>
              <a:rPr lang="de-DE" sz="2400" dirty="0">
                <a:solidFill>
                  <a:srgbClr val="00FF00"/>
                </a:solidFill>
                <a:latin typeface="Helvetica" pitchFamily="2" charset="0"/>
              </a:rPr>
              <a:t> </a:t>
            </a:r>
            <a:r>
              <a:rPr lang="de-DE" sz="2400" dirty="0" err="1">
                <a:solidFill>
                  <a:srgbClr val="00FF00"/>
                </a:solidFill>
                <a:latin typeface="Helvetica" pitchFamily="2" charset="0"/>
              </a:rPr>
              <a:t>hope</a:t>
            </a:r>
            <a:r>
              <a:rPr lang="de-DE" sz="2400" dirty="0">
                <a:solidFill>
                  <a:srgbClr val="00FF00"/>
                </a:solidFill>
                <a:latin typeface="Helvetica" pitchFamily="2" charset="0"/>
              </a:rPr>
              <a:t>.</a:t>
            </a:r>
          </a:p>
        </p:txBody>
      </p:sp>
      <p:sp>
        <p:nvSpPr>
          <p:cNvPr id="4" name="Titel 1">
            <a:extLst>
              <a:ext uri="{FF2B5EF4-FFF2-40B4-BE49-F238E27FC236}">
                <a16:creationId xmlns:a16="http://schemas.microsoft.com/office/drawing/2014/main" id="{1DAC7E5F-3DBE-E846-B164-75FD6413A643}"/>
              </a:ext>
            </a:extLst>
          </p:cNvPr>
          <p:cNvSpPr txBox="1">
            <a:spLocks/>
          </p:cNvSpPr>
          <p:nvPr/>
        </p:nvSpPr>
        <p:spPr>
          <a:xfrm>
            <a:off x="0" y="285750"/>
            <a:ext cx="9144000" cy="697989"/>
          </a:xfrm>
          <a:prstGeom prst="rect">
            <a:avLst/>
          </a:prstGeom>
        </p:spPr>
        <p:txBody>
          <a:bodyPr anchor="ctr"/>
          <a:lstStyle>
            <a:lvl1pPr algn="l" defTabSz="457200" rtl="0" eaLnBrk="1" latinLnBrk="0" hangingPunct="1">
              <a:spcBef>
                <a:spcPct val="0"/>
              </a:spcBef>
              <a:buNone/>
              <a:defRPr sz="3200" b="1" i="0" kern="1200">
                <a:solidFill>
                  <a:schemeClr val="tx1">
                    <a:lumMod val="75000"/>
                    <a:lumOff val="25000"/>
                  </a:schemeClr>
                </a:solidFill>
                <a:latin typeface="Arial"/>
                <a:ea typeface="+mj-ea"/>
                <a:cs typeface="Arial"/>
              </a:defRPr>
            </a:lvl1pPr>
          </a:lstStyle>
          <a:p>
            <a:pPr algn="ctr"/>
            <a:r>
              <a:rPr lang="de-DE" sz="2700" b="0" dirty="0">
                <a:solidFill>
                  <a:schemeClr val="bg1"/>
                </a:solidFill>
              </a:rPr>
              <a:t>Klimawandel = Klimakrise</a:t>
            </a:r>
          </a:p>
        </p:txBody>
      </p:sp>
      <p:sp>
        <p:nvSpPr>
          <p:cNvPr id="5" name="Rechteck 4">
            <a:extLst>
              <a:ext uri="{FF2B5EF4-FFF2-40B4-BE49-F238E27FC236}">
                <a16:creationId xmlns:a16="http://schemas.microsoft.com/office/drawing/2014/main" id="{D6C0B493-5651-F148-A042-7155F5215B99}"/>
              </a:ext>
            </a:extLst>
          </p:cNvPr>
          <p:cNvSpPr/>
          <p:nvPr/>
        </p:nvSpPr>
        <p:spPr>
          <a:xfrm>
            <a:off x="154305" y="366230"/>
            <a:ext cx="1474470" cy="5795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dirty="0"/>
          </a:p>
        </p:txBody>
      </p:sp>
    </p:spTree>
    <p:extLst>
      <p:ext uri="{BB962C8B-B14F-4D97-AF65-F5344CB8AC3E}">
        <p14:creationId xmlns:p14="http://schemas.microsoft.com/office/powerpoint/2010/main" val="1622721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childTnLst>
                                </p:cTn>
                              </p:par>
                            </p:childTnLst>
                          </p:cTn>
                        </p:par>
                        <p:par>
                          <p:cTn id="12" fill="hold">
                            <p:stCondLst>
                              <p:cond delay="2500"/>
                            </p:stCondLst>
                            <p:childTnLst>
                              <p:par>
                                <p:cTn id="13" presetID="10" presetClass="entr" presetSubtype="0" fill="hold" grpId="0"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par>
                          <p:cTn id="16" fill="hold">
                            <p:stCondLst>
                              <p:cond delay="4000"/>
                            </p:stCondLst>
                            <p:childTnLst>
                              <p:par>
                                <p:cTn id="17" presetID="10" presetClass="entr" presetSubtype="0" fill="hold" grpId="0" nodeType="afterEffect">
                                  <p:stCondLst>
                                    <p:cond delay="50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childTnLst>
                          </p:cTn>
                        </p:par>
                        <p:par>
                          <p:cTn id="20" fill="hold">
                            <p:stCondLst>
                              <p:cond delay="5500"/>
                            </p:stCondLst>
                            <p:childTnLst>
                              <p:par>
                                <p:cTn id="21" presetID="10" presetClass="entr" presetSubtype="0" fill="hold" grpId="0" nodeType="afterEffect">
                                  <p:stCondLst>
                                    <p:cond delay="50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1000"/>
                                        <p:tgtEl>
                                          <p:spTgt spid="3">
                                            <p:txEl>
                                              <p:pRg st="6" end="6"/>
                                            </p:txEl>
                                          </p:spTgt>
                                        </p:tgtEl>
                                      </p:cBhvr>
                                    </p:animEffect>
                                  </p:childTnLst>
                                </p:cTn>
                              </p:par>
                            </p:childTnLst>
                          </p:cTn>
                        </p:par>
                        <p:par>
                          <p:cTn id="24" fill="hold">
                            <p:stCondLst>
                              <p:cond delay="7000"/>
                            </p:stCondLst>
                            <p:childTnLst>
                              <p:par>
                                <p:cTn id="25" presetID="10" presetClass="entr" presetSubtype="0" fill="hold" grpId="0" nodeType="afterEffect">
                                  <p:stCondLst>
                                    <p:cond delay="50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CF50107-9262-1342-A08F-32BB89346FE3}"/>
              </a:ext>
            </a:extLst>
          </p:cNvPr>
          <p:cNvSpPr txBox="1">
            <a:spLocks/>
          </p:cNvSpPr>
          <p:nvPr/>
        </p:nvSpPr>
        <p:spPr>
          <a:xfrm>
            <a:off x="1436836" y="1533746"/>
            <a:ext cx="5825202" cy="2647508"/>
          </a:xfrm>
          <a:prstGeom prst="rect">
            <a:avLst/>
          </a:prstGeom>
          <a:solidFill>
            <a:schemeClr val="tx1"/>
          </a:solidFill>
          <a:ln w="63500" cap="rnd">
            <a:noFill/>
          </a:ln>
        </p:spPr>
        <p:txBody>
          <a:bodyPr/>
          <a:lstStyle>
            <a:lvl1pPr marL="285747" indent="-285747" algn="l" defTabSz="380996" rtl="0" eaLnBrk="1" latinLnBrk="0" hangingPunct="1">
              <a:spcBef>
                <a:spcPct val="20000"/>
              </a:spcBef>
              <a:buFont typeface="Arial"/>
              <a:buChar char="•"/>
              <a:defRPr sz="2667" kern="1200">
                <a:solidFill>
                  <a:srgbClr val="404040"/>
                </a:solidFill>
                <a:latin typeface="+mn-lt"/>
                <a:ea typeface="+mn-ea"/>
                <a:cs typeface="+mn-cs"/>
              </a:defRPr>
            </a:lvl1pPr>
            <a:lvl2pPr marL="619119" indent="-238123" algn="l" defTabSz="380996" rtl="0" eaLnBrk="1" latinLnBrk="0" hangingPunct="1">
              <a:spcBef>
                <a:spcPct val="20000"/>
              </a:spcBef>
              <a:buFont typeface="Arial"/>
              <a:buChar char="•"/>
              <a:defRPr sz="2333" kern="1200">
                <a:solidFill>
                  <a:srgbClr val="404040"/>
                </a:solidFill>
                <a:latin typeface="+mn-lt"/>
                <a:ea typeface="+mn-ea"/>
                <a:cs typeface="+mn-cs"/>
              </a:defRPr>
            </a:lvl2pPr>
            <a:lvl3pPr marL="952490" indent="-190498" algn="l" defTabSz="380996" rtl="0" eaLnBrk="1" latinLnBrk="0" hangingPunct="1">
              <a:spcBef>
                <a:spcPct val="20000"/>
              </a:spcBef>
              <a:buFont typeface="Arial"/>
              <a:buChar char="•"/>
              <a:defRPr sz="2000" kern="1200">
                <a:solidFill>
                  <a:srgbClr val="404040"/>
                </a:solidFill>
                <a:latin typeface="+mn-lt"/>
                <a:ea typeface="+mn-ea"/>
                <a:cs typeface="+mn-cs"/>
              </a:defRPr>
            </a:lvl3pPr>
            <a:lvl4pPr marL="1333487" indent="-190498" algn="l" defTabSz="380996" rtl="0" eaLnBrk="1" latinLnBrk="0" hangingPunct="1">
              <a:spcBef>
                <a:spcPct val="20000"/>
              </a:spcBef>
              <a:buFont typeface="Arial"/>
              <a:buChar char="•"/>
              <a:defRPr sz="1667" kern="1200">
                <a:solidFill>
                  <a:srgbClr val="404040"/>
                </a:solidFill>
                <a:latin typeface="+mn-lt"/>
                <a:ea typeface="+mn-ea"/>
                <a:cs typeface="+mn-cs"/>
              </a:defRPr>
            </a:lvl4pPr>
            <a:lvl5pPr marL="1809732" indent="-285747" algn="l" defTabSz="380996" rtl="0" eaLnBrk="1" latinLnBrk="0" hangingPunct="1">
              <a:spcBef>
                <a:spcPct val="20000"/>
              </a:spcBef>
              <a:buFont typeface="Arial"/>
              <a:buChar char="•"/>
              <a:defRPr sz="1333" kern="1200">
                <a:solidFill>
                  <a:srgbClr val="404040"/>
                </a:solidFill>
                <a:latin typeface="+mn-lt"/>
                <a:ea typeface="+mn-ea"/>
                <a:cs typeface="+mn-cs"/>
              </a:defRPr>
            </a:lvl5pPr>
            <a:lvl6pPr marL="2095479" indent="-190498" algn="l" defTabSz="380996" rtl="0" eaLnBrk="1" latinLnBrk="0" hangingPunct="1">
              <a:spcBef>
                <a:spcPct val="20000"/>
              </a:spcBef>
              <a:buFont typeface="Arial"/>
              <a:buChar char="•"/>
              <a:defRPr sz="1667" kern="1200">
                <a:solidFill>
                  <a:schemeClr val="tx1"/>
                </a:solidFill>
                <a:latin typeface="+mn-lt"/>
                <a:ea typeface="+mn-ea"/>
                <a:cs typeface="+mn-cs"/>
              </a:defRPr>
            </a:lvl6pPr>
            <a:lvl7pPr marL="2476475" indent="-190498" algn="l" defTabSz="380996" rtl="0" eaLnBrk="1" latinLnBrk="0" hangingPunct="1">
              <a:spcBef>
                <a:spcPct val="20000"/>
              </a:spcBef>
              <a:buFont typeface="Arial"/>
              <a:buChar char="•"/>
              <a:defRPr sz="1667" kern="1200">
                <a:solidFill>
                  <a:schemeClr val="tx1"/>
                </a:solidFill>
                <a:latin typeface="+mn-lt"/>
                <a:ea typeface="+mn-ea"/>
                <a:cs typeface="+mn-cs"/>
              </a:defRPr>
            </a:lvl7pPr>
            <a:lvl8pPr marL="2857471" indent="-190498" algn="l" defTabSz="380996" rtl="0" eaLnBrk="1" latinLnBrk="0" hangingPunct="1">
              <a:spcBef>
                <a:spcPct val="20000"/>
              </a:spcBef>
              <a:buFont typeface="Arial"/>
              <a:buChar char="•"/>
              <a:defRPr sz="1667" kern="1200">
                <a:solidFill>
                  <a:schemeClr val="tx1"/>
                </a:solidFill>
                <a:latin typeface="+mn-lt"/>
                <a:ea typeface="+mn-ea"/>
                <a:cs typeface="+mn-cs"/>
              </a:defRPr>
            </a:lvl8pPr>
            <a:lvl9pPr marL="3238468" indent="-190498" algn="l" defTabSz="380996" rtl="0" eaLnBrk="1" latinLnBrk="0" hangingPunct="1">
              <a:spcBef>
                <a:spcPct val="20000"/>
              </a:spcBef>
              <a:buFont typeface="Arial"/>
              <a:buChar char="•"/>
              <a:defRPr sz="1667" kern="1200">
                <a:solidFill>
                  <a:schemeClr val="tx1"/>
                </a:solidFill>
                <a:latin typeface="+mn-lt"/>
                <a:ea typeface="+mn-ea"/>
                <a:cs typeface="+mn-cs"/>
              </a:defRPr>
            </a:lvl9pPr>
          </a:lstStyle>
          <a:p>
            <a:pPr lvl="2"/>
            <a:endParaRPr lang="de-DE" sz="1980" dirty="0"/>
          </a:p>
          <a:p>
            <a:pPr marL="600069" lvl="2" indent="0">
              <a:buNone/>
            </a:pPr>
            <a:r>
              <a:rPr lang="de-DE" sz="2400" dirty="0">
                <a:solidFill>
                  <a:srgbClr val="00B0F0"/>
                </a:solidFill>
              </a:rPr>
              <a:t>Klimawandel …</a:t>
            </a:r>
          </a:p>
          <a:p>
            <a:pPr marL="600069" lvl="2" indent="0">
              <a:buNone/>
            </a:pPr>
            <a:r>
              <a:rPr lang="de-DE" sz="1980" dirty="0">
                <a:solidFill>
                  <a:schemeClr val="bg1"/>
                </a:solidFill>
              </a:rPr>
              <a:t>		wird bestimmen, </a:t>
            </a:r>
            <a:r>
              <a:rPr lang="de-DE" sz="1980" i="1" dirty="0">
                <a:solidFill>
                  <a:srgbClr val="FFFF00"/>
                </a:solidFill>
              </a:rPr>
              <a:t>wie </a:t>
            </a:r>
            <a:r>
              <a:rPr lang="de-DE" sz="1980" dirty="0">
                <a:solidFill>
                  <a:schemeClr val="bg1"/>
                </a:solidFill>
              </a:rPr>
              <a:t>wir leben werden,</a:t>
            </a:r>
          </a:p>
          <a:p>
            <a:pPr marL="600069" lvl="2" indent="0">
              <a:buNone/>
            </a:pPr>
            <a:endParaRPr lang="de-DE" sz="1980" dirty="0"/>
          </a:p>
          <a:p>
            <a:pPr marL="600069" lvl="2" indent="0">
              <a:buNone/>
            </a:pPr>
            <a:r>
              <a:rPr lang="de-DE" sz="2400" dirty="0">
                <a:solidFill>
                  <a:srgbClr val="00B0F0"/>
                </a:solidFill>
              </a:rPr>
              <a:t>Biodiversitätsverlust …</a:t>
            </a:r>
            <a:endParaRPr lang="de-DE" sz="1980" dirty="0">
              <a:solidFill>
                <a:srgbClr val="00B0F0"/>
              </a:solidFill>
            </a:endParaRPr>
          </a:p>
          <a:p>
            <a:pPr marL="600069" lvl="2" indent="0">
              <a:buNone/>
            </a:pPr>
            <a:r>
              <a:rPr lang="de-DE" sz="1980" dirty="0">
                <a:solidFill>
                  <a:schemeClr val="bg1"/>
                </a:solidFill>
              </a:rPr>
              <a:t>		</a:t>
            </a:r>
            <a:r>
              <a:rPr lang="de-DE" sz="1980" dirty="0">
                <a:solidFill>
                  <a:srgbClr val="FFFF00"/>
                </a:solidFill>
              </a:rPr>
              <a:t>                         </a:t>
            </a:r>
            <a:r>
              <a:rPr lang="de-DE" sz="1980" i="1" dirty="0">
                <a:solidFill>
                  <a:srgbClr val="FFFF00"/>
                </a:solidFill>
              </a:rPr>
              <a:t>ob.</a:t>
            </a:r>
            <a:endParaRPr lang="de-DE" sz="1980" dirty="0">
              <a:solidFill>
                <a:srgbClr val="FFFF00"/>
              </a:solidFill>
            </a:endParaRPr>
          </a:p>
          <a:p>
            <a:pPr marL="600069" lvl="2" indent="0">
              <a:buNone/>
            </a:pPr>
            <a:endParaRPr lang="de-DE" sz="1620" dirty="0"/>
          </a:p>
          <a:p>
            <a:pPr>
              <a:buFont typeface="Symbol" pitchFamily="2" charset="2"/>
              <a:buChar char="Þ"/>
            </a:pPr>
            <a:endParaRPr lang="de-DE" sz="1620" dirty="0">
              <a:solidFill>
                <a:schemeClr val="tx1">
                  <a:lumMod val="85000"/>
                  <a:lumOff val="15000"/>
                </a:schemeClr>
              </a:solidFill>
            </a:endParaRPr>
          </a:p>
        </p:txBody>
      </p:sp>
      <p:sp>
        <p:nvSpPr>
          <p:cNvPr id="4" name="Rechteck 3">
            <a:extLst>
              <a:ext uri="{FF2B5EF4-FFF2-40B4-BE49-F238E27FC236}">
                <a16:creationId xmlns:a16="http://schemas.microsoft.com/office/drawing/2014/main" id="{4FD961BB-60C6-3F4B-94D4-A49D919105C0}"/>
              </a:ext>
            </a:extLst>
          </p:cNvPr>
          <p:cNvSpPr/>
          <p:nvPr/>
        </p:nvSpPr>
        <p:spPr>
          <a:xfrm>
            <a:off x="0" y="285751"/>
            <a:ext cx="9144000" cy="711518"/>
          </a:xfrm>
          <a:prstGeom prst="rect">
            <a:avLst/>
          </a:prstGeom>
        </p:spPr>
        <p:txBody>
          <a:bodyPr wrap="square" anchor="ctr">
            <a:noAutofit/>
          </a:bodyPr>
          <a:lstStyle/>
          <a:p>
            <a:pPr algn="ctr"/>
            <a:r>
              <a:rPr lang="de-DE" sz="2800" dirty="0">
                <a:solidFill>
                  <a:schemeClr val="bg1"/>
                </a:solidFill>
                <a:latin typeface="Helvetica" pitchFamily="2" charset="0"/>
              </a:rPr>
              <a:t>In der Zukunft</a:t>
            </a:r>
          </a:p>
        </p:txBody>
      </p:sp>
      <p:sp>
        <p:nvSpPr>
          <p:cNvPr id="5" name="Rechteck 4">
            <a:extLst>
              <a:ext uri="{FF2B5EF4-FFF2-40B4-BE49-F238E27FC236}">
                <a16:creationId xmlns:a16="http://schemas.microsoft.com/office/drawing/2014/main" id="{77B3CC5B-55E0-CA41-88F0-C5B28488F250}"/>
              </a:ext>
            </a:extLst>
          </p:cNvPr>
          <p:cNvSpPr/>
          <p:nvPr/>
        </p:nvSpPr>
        <p:spPr>
          <a:xfrm>
            <a:off x="154305" y="345757"/>
            <a:ext cx="1474470" cy="7115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dirty="0"/>
          </a:p>
        </p:txBody>
      </p:sp>
      <p:sp>
        <p:nvSpPr>
          <p:cNvPr id="2" name="Rechteck 1">
            <a:extLst>
              <a:ext uri="{FF2B5EF4-FFF2-40B4-BE49-F238E27FC236}">
                <a16:creationId xmlns:a16="http://schemas.microsoft.com/office/drawing/2014/main" id="{EA3FE508-9160-3D5B-B128-1409CFC92379}"/>
              </a:ext>
            </a:extLst>
          </p:cNvPr>
          <p:cNvSpPr/>
          <p:nvPr/>
        </p:nvSpPr>
        <p:spPr>
          <a:xfrm>
            <a:off x="0" y="4181254"/>
            <a:ext cx="9144000" cy="711518"/>
          </a:xfrm>
          <a:prstGeom prst="rect">
            <a:avLst/>
          </a:prstGeom>
        </p:spPr>
        <p:txBody>
          <a:bodyPr wrap="square" anchor="ctr">
            <a:noAutofit/>
          </a:bodyPr>
          <a:lstStyle/>
          <a:p>
            <a:pPr algn="ctr"/>
            <a:r>
              <a:rPr lang="de-DE" sz="2800" dirty="0">
                <a:solidFill>
                  <a:srgbClr val="FFFF00"/>
                </a:solidFill>
                <a:latin typeface="Helvetica" pitchFamily="2" charset="0"/>
              </a:rPr>
              <a:t>Wir müssen die Kontrolle behalten!</a:t>
            </a:r>
          </a:p>
        </p:txBody>
      </p:sp>
    </p:spTree>
    <p:extLst>
      <p:ext uri="{BB962C8B-B14F-4D97-AF65-F5344CB8AC3E}">
        <p14:creationId xmlns:p14="http://schemas.microsoft.com/office/powerpoint/2010/main" val="27716020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100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1000"/>
                                        <p:tgtEl>
                                          <p:spTgt spid="3">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200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1000"/>
                                        <p:tgtEl>
                                          <p:spTgt spid="3">
                                            <p:txEl>
                                              <p:pRg st="5" end="5"/>
                                            </p:txEl>
                                          </p:spTgt>
                                        </p:tgtEl>
                                      </p:cBhvr>
                                    </p:animEffect>
                                  </p:childTnLst>
                                </p:cTn>
                              </p:par>
                            </p:childTnLst>
                          </p:cTn>
                        </p:par>
                        <p:par>
                          <p:cTn id="20" fill="hold">
                            <p:stCondLst>
                              <p:cond delay="90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6E234FC1-CEB1-B247-8616-D1FC6B3AEF0B}"/>
              </a:ext>
            </a:extLst>
          </p:cNvPr>
          <p:cNvSpPr txBox="1">
            <a:spLocks/>
          </p:cNvSpPr>
          <p:nvPr/>
        </p:nvSpPr>
        <p:spPr>
          <a:xfrm>
            <a:off x="0" y="1064795"/>
            <a:ext cx="9144000" cy="447630"/>
          </a:xfrm>
          <a:prstGeom prst="rect">
            <a:avLst/>
          </a:prstGeom>
        </p:spPr>
        <p:txBody>
          <a:bodyPr/>
          <a:lstStyle>
            <a:lvl1pPr algn="l" defTabSz="457200" rtl="0" eaLnBrk="1" latinLnBrk="0" hangingPunct="1">
              <a:spcBef>
                <a:spcPct val="0"/>
              </a:spcBef>
              <a:buNone/>
              <a:defRPr sz="3200" b="1" i="0" kern="1200">
                <a:solidFill>
                  <a:schemeClr val="tx1">
                    <a:lumMod val="75000"/>
                    <a:lumOff val="25000"/>
                  </a:schemeClr>
                </a:solidFill>
                <a:latin typeface="Arial"/>
                <a:ea typeface="+mj-ea"/>
                <a:cs typeface="Arial"/>
              </a:defRPr>
            </a:lvl1pPr>
          </a:lstStyle>
          <a:p>
            <a:pPr algn="ctr"/>
            <a:r>
              <a:rPr lang="de-DE" sz="2400" b="0" dirty="0">
                <a:solidFill>
                  <a:schemeClr val="bg1"/>
                </a:solidFill>
              </a:rPr>
              <a:t>– neue Fortschritte, gebliebene Herausforderungen – </a:t>
            </a:r>
          </a:p>
        </p:txBody>
      </p:sp>
      <p:sp>
        <p:nvSpPr>
          <p:cNvPr id="6" name="Rechteck 5">
            <a:extLst>
              <a:ext uri="{FF2B5EF4-FFF2-40B4-BE49-F238E27FC236}">
                <a16:creationId xmlns:a16="http://schemas.microsoft.com/office/drawing/2014/main" id="{CA3B85C4-DB50-604D-88BB-88B30F416DED}"/>
              </a:ext>
            </a:extLst>
          </p:cNvPr>
          <p:cNvSpPr/>
          <p:nvPr/>
        </p:nvSpPr>
        <p:spPr>
          <a:xfrm>
            <a:off x="2825465" y="1660699"/>
            <a:ext cx="3493072" cy="3582647"/>
          </a:xfrm>
          <a:prstGeom prst="rect">
            <a:avLst/>
          </a:prstGeom>
        </p:spPr>
        <p:txBody>
          <a:bodyPr wrap="none">
            <a:spAutoFit/>
          </a:bodyPr>
          <a:lstStyle/>
          <a:p>
            <a:pPr algn="ctr">
              <a:lnSpc>
                <a:spcPct val="200000"/>
              </a:lnSpc>
            </a:pPr>
            <a:r>
              <a:rPr lang="de-DE" sz="1350" dirty="0">
                <a:solidFill>
                  <a:schemeClr val="bg1"/>
                </a:solidFill>
                <a:latin typeface="Arial" panose="020B0604020202020204" pitchFamily="34" charset="0"/>
                <a:cs typeface="Arial" panose="020B0604020202020204" pitchFamily="34" charset="0"/>
              </a:rPr>
              <a:t>Kalt.</a:t>
            </a:r>
          </a:p>
          <a:p>
            <a:pPr algn="ctr">
              <a:lnSpc>
                <a:spcPct val="200000"/>
              </a:lnSpc>
            </a:pPr>
            <a:r>
              <a:rPr lang="de-DE" sz="1350" dirty="0">
                <a:solidFill>
                  <a:schemeClr val="bg1"/>
                </a:solidFill>
                <a:latin typeface="Arial" panose="020B0604020202020204" pitchFamily="34" charset="0"/>
                <a:cs typeface="Arial" panose="020B0604020202020204" pitchFamily="34" charset="0"/>
              </a:rPr>
              <a:t>Dunkel.</a:t>
            </a:r>
          </a:p>
          <a:p>
            <a:pPr algn="ctr">
              <a:lnSpc>
                <a:spcPct val="200000"/>
              </a:lnSpc>
            </a:pPr>
            <a:r>
              <a:rPr lang="de-DE" sz="1350" dirty="0">
                <a:solidFill>
                  <a:schemeClr val="bg1"/>
                </a:solidFill>
                <a:latin typeface="Arial" panose="020B0604020202020204" pitchFamily="34" charset="0"/>
                <a:cs typeface="Arial" panose="020B0604020202020204" pitchFamily="34" charset="0"/>
              </a:rPr>
              <a:t>Lebensfeindlich.</a:t>
            </a:r>
          </a:p>
          <a:p>
            <a:pPr algn="ctr">
              <a:lnSpc>
                <a:spcPct val="200000"/>
              </a:lnSpc>
            </a:pPr>
            <a:r>
              <a:rPr lang="de-DE" sz="1350" dirty="0">
                <a:solidFill>
                  <a:schemeClr val="bg1"/>
                </a:solidFill>
                <a:latin typeface="Arial" panose="020B0604020202020204" pitchFamily="34" charset="0"/>
                <a:cs typeface="Arial" panose="020B0604020202020204" pitchFamily="34" charset="0"/>
              </a:rPr>
              <a:t>Weit.</a:t>
            </a:r>
          </a:p>
          <a:p>
            <a:pPr algn="ctr">
              <a:lnSpc>
                <a:spcPct val="200000"/>
              </a:lnSpc>
            </a:pPr>
            <a:r>
              <a:rPr lang="de-DE" sz="2400" dirty="0">
                <a:solidFill>
                  <a:srgbClr val="00B0F0"/>
                </a:solidFill>
              </a:rPr>
              <a:t>Warum</a:t>
            </a:r>
            <a:r>
              <a:rPr lang="de-DE" sz="2400" dirty="0"/>
              <a:t> </a:t>
            </a:r>
            <a:r>
              <a:rPr lang="de-DE" sz="2400" dirty="0">
                <a:solidFill>
                  <a:schemeClr val="bg1"/>
                </a:solidFill>
              </a:rPr>
              <a:t>fahren dort hin? </a:t>
            </a:r>
          </a:p>
          <a:p>
            <a:pPr algn="ctr">
              <a:lnSpc>
                <a:spcPct val="200000"/>
              </a:lnSpc>
            </a:pPr>
            <a:r>
              <a:rPr lang="de-DE" sz="2400" dirty="0">
                <a:solidFill>
                  <a:schemeClr val="bg1"/>
                </a:solidFill>
              </a:rPr>
              <a:t>Es ist dringend!</a:t>
            </a:r>
            <a:endParaRPr lang="de-DE" sz="2400" dirty="0">
              <a:solidFill>
                <a:schemeClr val="bg1"/>
              </a:solidFill>
              <a:latin typeface="Arial" panose="020B0604020202020204" pitchFamily="34" charset="0"/>
              <a:cs typeface="Arial" panose="020B0604020202020204" pitchFamily="34" charset="0"/>
            </a:endParaRPr>
          </a:p>
          <a:p>
            <a:pPr algn="ctr">
              <a:lnSpc>
                <a:spcPct val="200000"/>
              </a:lnSpc>
            </a:pPr>
            <a:endParaRPr lang="de-DE" sz="1350" dirty="0">
              <a:solidFill>
                <a:schemeClr val="bg1"/>
              </a:solidFill>
              <a:latin typeface="Arial" panose="020B0604020202020204" pitchFamily="34" charset="0"/>
              <a:cs typeface="Arial" panose="020B0604020202020204" pitchFamily="34" charset="0"/>
            </a:endParaRPr>
          </a:p>
        </p:txBody>
      </p:sp>
      <p:sp>
        <p:nvSpPr>
          <p:cNvPr id="7" name="Rechteck 6">
            <a:extLst>
              <a:ext uri="{FF2B5EF4-FFF2-40B4-BE49-F238E27FC236}">
                <a16:creationId xmlns:a16="http://schemas.microsoft.com/office/drawing/2014/main" id="{84E70422-C8D8-1646-A4C2-117ED4C8DB41}"/>
              </a:ext>
            </a:extLst>
          </p:cNvPr>
          <p:cNvSpPr/>
          <p:nvPr/>
        </p:nvSpPr>
        <p:spPr>
          <a:xfrm>
            <a:off x="0" y="285751"/>
            <a:ext cx="9144000" cy="723671"/>
          </a:xfrm>
          <a:prstGeom prst="rect">
            <a:avLst/>
          </a:prstGeom>
        </p:spPr>
        <p:txBody>
          <a:bodyPr wrap="square" anchor="ctr">
            <a:noAutofit/>
          </a:bodyPr>
          <a:lstStyle/>
          <a:p>
            <a:pPr algn="ctr"/>
            <a:r>
              <a:rPr lang="de-DE" sz="2800" dirty="0">
                <a:solidFill>
                  <a:schemeClr val="bg1"/>
                </a:solidFill>
                <a:latin typeface="Arial" panose="020B0604020202020204" pitchFamily="34" charset="0"/>
                <a:cs typeface="Arial" panose="020B0604020202020204" pitchFamily="34" charset="0"/>
              </a:rPr>
              <a:t>Polarforschung im 21. Jahrhundert</a:t>
            </a:r>
          </a:p>
        </p:txBody>
      </p:sp>
    </p:spTree>
    <p:extLst>
      <p:ext uri="{BB962C8B-B14F-4D97-AF65-F5344CB8AC3E}">
        <p14:creationId xmlns:p14="http://schemas.microsoft.com/office/powerpoint/2010/main" val="30037149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par>
                          <p:cTn id="16" fill="hold">
                            <p:stCondLst>
                              <p:cond delay="2500"/>
                            </p:stCondLst>
                            <p:childTnLst>
                              <p:par>
                                <p:cTn id="17" presetID="10" presetClass="entr" presetSubtype="0" fill="hold" grpId="0" nodeType="afterEffect">
                                  <p:stCondLst>
                                    <p:cond delay="50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childTnLst>
                          </p:cTn>
                        </p:par>
                        <p:par>
                          <p:cTn id="20" fill="hold">
                            <p:stCondLst>
                              <p:cond delay="3500"/>
                            </p:stCondLst>
                            <p:childTnLst>
                              <p:par>
                                <p:cTn id="21" presetID="10" presetClass="entr" presetSubtype="0" fill="hold" grpId="0" nodeType="afterEffect">
                                  <p:stCondLst>
                                    <p:cond delay="50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childTnLst>
                          </p:cTn>
                        </p:par>
                        <p:par>
                          <p:cTn id="24" fill="hold">
                            <p:stCondLst>
                              <p:cond delay="4500"/>
                            </p:stCondLst>
                            <p:childTnLst>
                              <p:par>
                                <p:cTn id="25" presetID="10" presetClass="entr" presetSubtype="0" fill="hold" grpId="0" nodeType="afterEffect">
                                  <p:stCondLst>
                                    <p:cond delay="50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par>
                          <p:cTn id="28" fill="hold">
                            <p:stCondLst>
                              <p:cond delay="5500"/>
                            </p:stCondLst>
                            <p:childTnLst>
                              <p:par>
                                <p:cTn id="29" presetID="10" presetClass="entr" presetSubtype="0" fill="hold" grpId="0" nodeType="afterEffect">
                                  <p:stCondLst>
                                    <p:cond delay="50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fade">
                                      <p:cBhvr>
                                        <p:cTn id="31"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1DAC7E5F-3DBE-E846-B164-75FD6413A643}"/>
              </a:ext>
            </a:extLst>
          </p:cNvPr>
          <p:cNvSpPr txBox="1">
            <a:spLocks/>
          </p:cNvSpPr>
          <p:nvPr/>
        </p:nvSpPr>
        <p:spPr>
          <a:xfrm>
            <a:off x="0" y="97842"/>
            <a:ext cx="9144000" cy="697989"/>
          </a:xfrm>
          <a:prstGeom prst="rect">
            <a:avLst/>
          </a:prstGeom>
        </p:spPr>
        <p:txBody>
          <a:bodyPr anchor="ctr"/>
          <a:lstStyle>
            <a:lvl1pPr algn="l" defTabSz="457200" rtl="0" eaLnBrk="1" latinLnBrk="0" hangingPunct="1">
              <a:spcBef>
                <a:spcPct val="0"/>
              </a:spcBef>
              <a:buNone/>
              <a:defRPr sz="3200" b="1" i="0" kern="1200">
                <a:solidFill>
                  <a:schemeClr val="tx1">
                    <a:lumMod val="75000"/>
                    <a:lumOff val="25000"/>
                  </a:schemeClr>
                </a:solidFill>
                <a:latin typeface="Arial"/>
                <a:ea typeface="+mj-ea"/>
                <a:cs typeface="Arial"/>
              </a:defRPr>
            </a:lvl1pPr>
          </a:lstStyle>
          <a:p>
            <a:pPr algn="ctr"/>
            <a:r>
              <a:rPr lang="de-DE" sz="2800" b="0" dirty="0">
                <a:solidFill>
                  <a:schemeClr val="bg1"/>
                </a:solidFill>
              </a:rPr>
              <a:t>Lösungsmöglichkeiten sind vorhanden!</a:t>
            </a:r>
          </a:p>
        </p:txBody>
      </p:sp>
      <p:pic>
        <p:nvPicPr>
          <p:cNvPr id="7" name="Grafik 6">
            <a:extLst>
              <a:ext uri="{FF2B5EF4-FFF2-40B4-BE49-F238E27FC236}">
                <a16:creationId xmlns:a16="http://schemas.microsoft.com/office/drawing/2014/main" id="{A6257271-131A-7F3E-3CB6-C12B23D422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64940" y="956063"/>
            <a:ext cx="3414521" cy="4418791"/>
          </a:xfrm>
          <a:prstGeom prst="rect">
            <a:avLst/>
          </a:prstGeom>
          <a:ln w="25400">
            <a:solidFill>
              <a:srgbClr val="00B0F0"/>
            </a:solidFill>
          </a:ln>
        </p:spPr>
      </p:pic>
      <p:sp>
        <p:nvSpPr>
          <p:cNvPr id="2" name="Inhaltsplatzhalter 2">
            <a:extLst>
              <a:ext uri="{FF2B5EF4-FFF2-40B4-BE49-F238E27FC236}">
                <a16:creationId xmlns:a16="http://schemas.microsoft.com/office/drawing/2014/main" id="{02C7F6C6-D39D-3682-5267-A5628A44F41B}"/>
              </a:ext>
            </a:extLst>
          </p:cNvPr>
          <p:cNvSpPr txBox="1">
            <a:spLocks/>
          </p:cNvSpPr>
          <p:nvPr/>
        </p:nvSpPr>
        <p:spPr>
          <a:xfrm>
            <a:off x="484632" y="1276527"/>
            <a:ext cx="3662066" cy="353359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171700" indent="-3429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e-DE" sz="2100" dirty="0">
                <a:solidFill>
                  <a:srgbClr val="00B0F0"/>
                </a:solidFill>
              </a:rPr>
              <a:t>Alle Sektoren notwendig:</a:t>
            </a:r>
          </a:p>
          <a:p>
            <a:pPr marL="0" indent="0">
              <a:buNone/>
            </a:pPr>
            <a:endParaRPr lang="de-DE" sz="2100" dirty="0">
              <a:solidFill>
                <a:srgbClr val="00B0F0"/>
              </a:solidFill>
            </a:endParaRPr>
          </a:p>
          <a:p>
            <a:pPr>
              <a:buFontTx/>
              <a:buChar char="-"/>
            </a:pPr>
            <a:r>
              <a:rPr lang="de-DE" sz="2100" dirty="0">
                <a:solidFill>
                  <a:schemeClr val="bg2"/>
                </a:solidFill>
              </a:rPr>
              <a:t>Energie</a:t>
            </a:r>
          </a:p>
          <a:p>
            <a:pPr>
              <a:buFontTx/>
              <a:buChar char="-"/>
            </a:pPr>
            <a:r>
              <a:rPr lang="de-DE" sz="2100" dirty="0">
                <a:solidFill>
                  <a:schemeClr val="bg2"/>
                </a:solidFill>
              </a:rPr>
              <a:t>Transport</a:t>
            </a:r>
          </a:p>
          <a:p>
            <a:pPr>
              <a:buFontTx/>
              <a:buChar char="-"/>
            </a:pPr>
            <a:r>
              <a:rPr lang="de-DE" sz="2100" dirty="0">
                <a:solidFill>
                  <a:schemeClr val="bg2"/>
                </a:solidFill>
              </a:rPr>
              <a:t>Bau &amp; Städte</a:t>
            </a:r>
          </a:p>
          <a:p>
            <a:pPr>
              <a:buFontTx/>
              <a:buChar char="-"/>
            </a:pPr>
            <a:r>
              <a:rPr lang="de-DE" sz="2100" dirty="0">
                <a:solidFill>
                  <a:schemeClr val="bg2"/>
                </a:solidFill>
              </a:rPr>
              <a:t>Industrie</a:t>
            </a:r>
          </a:p>
          <a:p>
            <a:pPr>
              <a:buFontTx/>
              <a:buChar char="-"/>
            </a:pPr>
            <a:r>
              <a:rPr lang="de-DE" sz="2100" dirty="0">
                <a:solidFill>
                  <a:schemeClr val="bg2"/>
                </a:solidFill>
              </a:rPr>
              <a:t>Landwirtschaft, Nahrung, Abfall</a:t>
            </a:r>
          </a:p>
          <a:p>
            <a:pPr>
              <a:buFontTx/>
              <a:buChar char="-"/>
            </a:pPr>
            <a:r>
              <a:rPr lang="de-DE" sz="2100" dirty="0">
                <a:solidFill>
                  <a:schemeClr val="bg2"/>
                </a:solidFill>
              </a:rPr>
              <a:t>naturbasierte Lösungen </a:t>
            </a:r>
          </a:p>
          <a:p>
            <a:pPr marL="0" indent="0">
              <a:buNone/>
            </a:pPr>
            <a:endParaRPr lang="de-DE" sz="2100" dirty="0">
              <a:solidFill>
                <a:srgbClr val="00B0F0"/>
              </a:solidFill>
            </a:endParaRPr>
          </a:p>
        </p:txBody>
      </p:sp>
    </p:spTree>
    <p:extLst>
      <p:ext uri="{BB962C8B-B14F-4D97-AF65-F5344CB8AC3E}">
        <p14:creationId xmlns:p14="http://schemas.microsoft.com/office/powerpoint/2010/main" val="1566258236"/>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34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3FF87B7-D858-FA07-21E9-D04913CAB91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6281" y="959223"/>
            <a:ext cx="7449922" cy="442856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AA57FEE2-4E64-70E9-39D3-D0D5FED9C503}"/>
              </a:ext>
            </a:extLst>
          </p:cNvPr>
          <p:cNvSpPr txBox="1">
            <a:spLocks/>
          </p:cNvSpPr>
          <p:nvPr/>
        </p:nvSpPr>
        <p:spPr>
          <a:xfrm>
            <a:off x="0" y="97842"/>
            <a:ext cx="9144000" cy="697989"/>
          </a:xfrm>
          <a:prstGeom prst="rect">
            <a:avLst/>
          </a:prstGeom>
        </p:spPr>
        <p:txBody>
          <a:bodyPr anchor="ctr"/>
          <a:lstStyle>
            <a:lvl1pPr algn="l" defTabSz="457200" rtl="0" eaLnBrk="1" latinLnBrk="0" hangingPunct="1">
              <a:spcBef>
                <a:spcPct val="0"/>
              </a:spcBef>
              <a:buNone/>
              <a:defRPr sz="3200" b="1" i="0" kern="1200">
                <a:solidFill>
                  <a:schemeClr val="tx1">
                    <a:lumMod val="75000"/>
                    <a:lumOff val="25000"/>
                  </a:schemeClr>
                </a:solidFill>
                <a:latin typeface="Arial"/>
                <a:ea typeface="+mj-ea"/>
                <a:cs typeface="Arial"/>
              </a:defRPr>
            </a:lvl1pPr>
          </a:lstStyle>
          <a:p>
            <a:pPr algn="ctr"/>
            <a:r>
              <a:rPr lang="de-DE" sz="2800" b="0" dirty="0">
                <a:solidFill>
                  <a:schemeClr val="bg1"/>
                </a:solidFill>
              </a:rPr>
              <a:t>Biodiversitätsverlust</a:t>
            </a:r>
          </a:p>
        </p:txBody>
      </p:sp>
      <p:sp>
        <p:nvSpPr>
          <p:cNvPr id="3" name="Rechteck 2">
            <a:extLst>
              <a:ext uri="{FF2B5EF4-FFF2-40B4-BE49-F238E27FC236}">
                <a16:creationId xmlns:a16="http://schemas.microsoft.com/office/drawing/2014/main" id="{D8C7A8AF-39D0-BFB5-5B57-0125E2E9E5EA}"/>
              </a:ext>
            </a:extLst>
          </p:cNvPr>
          <p:cNvSpPr/>
          <p:nvPr/>
        </p:nvSpPr>
        <p:spPr>
          <a:xfrm>
            <a:off x="3582296" y="4324574"/>
            <a:ext cx="2000923" cy="13985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4" name="Rechteck 3">
            <a:extLst>
              <a:ext uri="{FF2B5EF4-FFF2-40B4-BE49-F238E27FC236}">
                <a16:creationId xmlns:a16="http://schemas.microsoft.com/office/drawing/2014/main" id="{EEDB750C-0718-FF32-BB4E-8AE9D26CF265}"/>
              </a:ext>
            </a:extLst>
          </p:cNvPr>
          <p:cNvSpPr/>
          <p:nvPr/>
        </p:nvSpPr>
        <p:spPr>
          <a:xfrm>
            <a:off x="1142104" y="4475182"/>
            <a:ext cx="718970" cy="13985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5" name="Rechteck 4">
            <a:extLst>
              <a:ext uri="{FF2B5EF4-FFF2-40B4-BE49-F238E27FC236}">
                <a16:creationId xmlns:a16="http://schemas.microsoft.com/office/drawing/2014/main" id="{759ABAAC-3F50-604F-9926-95DA7145E6C4}"/>
              </a:ext>
            </a:extLst>
          </p:cNvPr>
          <p:cNvSpPr/>
          <p:nvPr/>
        </p:nvSpPr>
        <p:spPr>
          <a:xfrm>
            <a:off x="2682239" y="4907281"/>
            <a:ext cx="2287793" cy="13985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71760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EB8AF4C3-CE08-E830-CE49-A6ECCEA1A5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307" y="935665"/>
            <a:ext cx="8941001" cy="3838354"/>
          </a:xfrm>
          <a:prstGeom prst="rect">
            <a:avLst/>
          </a:prstGeom>
          <a:ln w="25400">
            <a:solidFill>
              <a:srgbClr val="00B0F0"/>
            </a:solidFill>
          </a:ln>
        </p:spPr>
      </p:pic>
    </p:spTree>
    <p:extLst>
      <p:ext uri="{BB962C8B-B14F-4D97-AF65-F5344CB8AC3E}">
        <p14:creationId xmlns:p14="http://schemas.microsoft.com/office/powerpoint/2010/main" val="178878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94E757A0-3AAA-461A-B98D-104DE272FAE2}"/>
              </a:ext>
            </a:extLst>
          </p:cNvPr>
          <p:cNvSpPr txBox="1"/>
          <p:nvPr/>
        </p:nvSpPr>
        <p:spPr>
          <a:xfrm>
            <a:off x="3871913" y="1736044"/>
            <a:ext cx="4227085" cy="1842448"/>
          </a:xfrm>
          <a:prstGeom prst="rect">
            <a:avLst/>
          </a:prstGeom>
        </p:spPr>
        <p:txBody>
          <a:bodyPr vert="horz" lIns="68580" tIns="34290" rIns="68580" bIns="34290" rtlCol="0" anchor="b">
            <a:normAutofit/>
          </a:bodyPr>
          <a:lstStyle/>
          <a:p>
            <a:pPr algn="ctr">
              <a:lnSpc>
                <a:spcPct val="90000"/>
              </a:lnSpc>
              <a:spcBef>
                <a:spcPct val="0"/>
              </a:spcBef>
              <a:spcAft>
                <a:spcPts val="450"/>
              </a:spcAft>
              <a:defRPr/>
            </a:pPr>
            <a:r>
              <a:rPr lang="en-US" sz="3300" dirty="0">
                <a:solidFill>
                  <a:schemeClr val="tx1">
                    <a:lumMod val="85000"/>
                    <a:lumOff val="15000"/>
                  </a:schemeClr>
                </a:solidFill>
                <a:latin typeface="+mj-lt"/>
                <a:ea typeface="+mj-ea"/>
                <a:cs typeface="+mj-cs"/>
              </a:rPr>
              <a:t>Cutting plan for ice 0-1400 m</a:t>
            </a:r>
          </a:p>
        </p:txBody>
      </p:sp>
      <p:sp>
        <p:nvSpPr>
          <p:cNvPr id="5" name="AutoShape 4">
            <a:extLst>
              <a:ext uri="{FF2B5EF4-FFF2-40B4-BE49-F238E27FC236}">
                <a16:creationId xmlns:a16="http://schemas.microsoft.com/office/drawing/2014/main" id="{94454484-61DB-366B-AB69-DC0F31C2BB95}"/>
              </a:ext>
            </a:extLst>
          </p:cNvPr>
          <p:cNvSpPr>
            <a:spLocks noChangeAspect="1" noChangeArrowheads="1"/>
          </p:cNvSpPr>
          <p:nvPr/>
        </p:nvSpPr>
        <p:spPr bwMode="auto">
          <a:xfrm>
            <a:off x="3370660" y="564042"/>
            <a:ext cx="2401490" cy="5143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IT" sz="1350"/>
          </a:p>
        </p:txBody>
      </p:sp>
      <p:pic>
        <p:nvPicPr>
          <p:cNvPr id="10" name="Picture 9" descr="A picture containing sky, outdoor, orange&#10;&#10;Description automatically generated">
            <a:extLst>
              <a:ext uri="{FF2B5EF4-FFF2-40B4-BE49-F238E27FC236}">
                <a16:creationId xmlns:a16="http://schemas.microsoft.com/office/drawing/2014/main" id="{B3148427-4151-8413-12B1-FF818A4047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3748" y="564042"/>
            <a:ext cx="6840252" cy="5143493"/>
          </a:xfrm>
          <a:prstGeom prst="rect">
            <a:avLst/>
          </a:prstGeom>
          <a:ln w="25400">
            <a:solidFill>
              <a:srgbClr val="3AC0F1"/>
            </a:solidFill>
          </a:ln>
        </p:spPr>
      </p:pic>
      <p:grpSp>
        <p:nvGrpSpPr>
          <p:cNvPr id="20" name="Group 19">
            <a:extLst>
              <a:ext uri="{FF2B5EF4-FFF2-40B4-BE49-F238E27FC236}">
                <a16:creationId xmlns:a16="http://schemas.microsoft.com/office/drawing/2014/main" id="{CDCC023A-8489-6C05-C561-AFABE8100158}"/>
              </a:ext>
            </a:extLst>
          </p:cNvPr>
          <p:cNvGrpSpPr/>
          <p:nvPr/>
        </p:nvGrpSpPr>
        <p:grpSpPr>
          <a:xfrm>
            <a:off x="4788026" y="3297803"/>
            <a:ext cx="1698781" cy="2409732"/>
            <a:chOff x="6241832" y="3645014"/>
            <a:chExt cx="1987566" cy="3212976"/>
          </a:xfrm>
        </p:grpSpPr>
        <p:sp>
          <p:nvSpPr>
            <p:cNvPr id="11" name="Rectangle 10">
              <a:extLst>
                <a:ext uri="{FF2B5EF4-FFF2-40B4-BE49-F238E27FC236}">
                  <a16:creationId xmlns:a16="http://schemas.microsoft.com/office/drawing/2014/main" id="{46312723-66D6-29E1-EF27-CE1EF3802420}"/>
                </a:ext>
              </a:extLst>
            </p:cNvPr>
            <p:cNvSpPr/>
            <p:nvPr/>
          </p:nvSpPr>
          <p:spPr>
            <a:xfrm>
              <a:off x="6241832" y="3645024"/>
              <a:ext cx="144016" cy="9361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350"/>
            </a:p>
          </p:txBody>
        </p:sp>
        <p:sp>
          <p:nvSpPr>
            <p:cNvPr id="12" name="Rectangle 11">
              <a:extLst>
                <a:ext uri="{FF2B5EF4-FFF2-40B4-BE49-F238E27FC236}">
                  <a16:creationId xmlns:a16="http://schemas.microsoft.com/office/drawing/2014/main" id="{9E0276ED-F1BC-52D0-0A10-0781B4B62E7E}"/>
                </a:ext>
              </a:extLst>
            </p:cNvPr>
            <p:cNvSpPr/>
            <p:nvPr/>
          </p:nvSpPr>
          <p:spPr>
            <a:xfrm>
              <a:off x="6241832" y="4581128"/>
              <a:ext cx="144016" cy="2276862"/>
            </a:xfrm>
            <a:prstGeom prst="rect">
              <a:avLst/>
            </a:prstGeom>
            <a:pattFill prst="pct7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350"/>
            </a:p>
          </p:txBody>
        </p:sp>
        <p:sp>
          <p:nvSpPr>
            <p:cNvPr id="13" name="TextBox 12">
              <a:extLst>
                <a:ext uri="{FF2B5EF4-FFF2-40B4-BE49-F238E27FC236}">
                  <a16:creationId xmlns:a16="http://schemas.microsoft.com/office/drawing/2014/main" id="{8961BA1C-52F2-43DA-BCC9-4242F9A91433}"/>
                </a:ext>
              </a:extLst>
            </p:cNvPr>
            <p:cNvSpPr txBox="1"/>
            <p:nvPr/>
          </p:nvSpPr>
          <p:spPr>
            <a:xfrm>
              <a:off x="6381650" y="4369169"/>
              <a:ext cx="1847748" cy="400109"/>
            </a:xfrm>
            <a:prstGeom prst="rect">
              <a:avLst/>
            </a:prstGeom>
            <a:noFill/>
          </p:spPr>
          <p:txBody>
            <a:bodyPr wrap="none" rtlCol="0">
              <a:spAutoFit/>
            </a:bodyPr>
            <a:lstStyle/>
            <a:p>
              <a:r>
                <a:rPr lang="en-IT" sz="1350" dirty="0"/>
                <a:t>804.65 m 2022/23</a:t>
              </a:r>
            </a:p>
          </p:txBody>
        </p:sp>
        <p:sp>
          <p:nvSpPr>
            <p:cNvPr id="14" name="TextBox 13">
              <a:extLst>
                <a:ext uri="{FF2B5EF4-FFF2-40B4-BE49-F238E27FC236}">
                  <a16:creationId xmlns:a16="http://schemas.microsoft.com/office/drawing/2014/main" id="{F0A09E65-2789-D873-4E45-EF4524DE57B4}"/>
                </a:ext>
              </a:extLst>
            </p:cNvPr>
            <p:cNvSpPr txBox="1"/>
            <p:nvPr/>
          </p:nvSpPr>
          <p:spPr>
            <a:xfrm>
              <a:off x="6345711" y="3645014"/>
              <a:ext cx="1847748" cy="400109"/>
            </a:xfrm>
            <a:prstGeom prst="rect">
              <a:avLst/>
            </a:prstGeom>
            <a:noFill/>
          </p:spPr>
          <p:txBody>
            <a:bodyPr wrap="none" rtlCol="0">
              <a:spAutoFit/>
            </a:bodyPr>
            <a:lstStyle/>
            <a:p>
              <a:r>
                <a:rPr lang="en-IT" sz="1350" dirty="0"/>
                <a:t>130.00 m 2021/22</a:t>
              </a:r>
            </a:p>
          </p:txBody>
        </p:sp>
        <p:cxnSp>
          <p:nvCxnSpPr>
            <p:cNvPr id="16" name="Straight Connector 15">
              <a:extLst>
                <a:ext uri="{FF2B5EF4-FFF2-40B4-BE49-F238E27FC236}">
                  <a16:creationId xmlns:a16="http://schemas.microsoft.com/office/drawing/2014/main" id="{58C5C54C-63F0-E664-AEED-3B3FD847932E}"/>
                </a:ext>
              </a:extLst>
            </p:cNvPr>
            <p:cNvCxnSpPr>
              <a:cxnSpLocks/>
            </p:cNvCxnSpPr>
            <p:nvPr/>
          </p:nvCxnSpPr>
          <p:spPr>
            <a:xfrm>
              <a:off x="6241832" y="4581128"/>
              <a:ext cx="1440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79B71D4-CE12-39B6-01A2-341BFF078CC4}"/>
                </a:ext>
              </a:extLst>
            </p:cNvPr>
            <p:cNvCxnSpPr>
              <a:cxnSpLocks/>
            </p:cNvCxnSpPr>
            <p:nvPr/>
          </p:nvCxnSpPr>
          <p:spPr>
            <a:xfrm>
              <a:off x="6241832" y="3789040"/>
              <a:ext cx="1440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58F31774-1B54-8976-2B09-234619FF8244}"/>
              </a:ext>
            </a:extLst>
          </p:cNvPr>
          <p:cNvSpPr txBox="1"/>
          <p:nvPr/>
        </p:nvSpPr>
        <p:spPr>
          <a:xfrm>
            <a:off x="162185" y="7458"/>
            <a:ext cx="8818441" cy="523220"/>
          </a:xfrm>
          <a:prstGeom prst="rect">
            <a:avLst/>
          </a:prstGeom>
          <a:noFill/>
        </p:spPr>
        <p:txBody>
          <a:bodyPr wrap="none" rtlCol="0">
            <a:spAutoFit/>
          </a:bodyPr>
          <a:lstStyle/>
          <a:p>
            <a:pPr algn="ctr"/>
            <a:r>
              <a:rPr lang="de-DE" sz="2800" dirty="0" err="1">
                <a:solidFill>
                  <a:schemeClr val="bg1"/>
                </a:solidFill>
                <a:latin typeface="Arial" panose="020B0604020202020204" pitchFamily="34" charset="0"/>
                <a:cs typeface="Arial" panose="020B0604020202020204" pitchFamily="34" charset="0"/>
              </a:rPr>
              <a:t>Beyond</a:t>
            </a:r>
            <a:r>
              <a:rPr lang="de-DE" sz="2800" dirty="0">
                <a:solidFill>
                  <a:schemeClr val="bg1"/>
                </a:solidFill>
                <a:latin typeface="Arial" panose="020B0604020202020204" pitchFamily="34" charset="0"/>
                <a:cs typeface="Arial" panose="020B0604020202020204" pitchFamily="34" charset="0"/>
              </a:rPr>
              <a:t> EPICA: </a:t>
            </a:r>
            <a:r>
              <a:rPr lang="en-IT" sz="2800">
                <a:solidFill>
                  <a:schemeClr val="bg1"/>
                </a:solidFill>
                <a:latin typeface="Arial" panose="020B0604020202020204" pitchFamily="34" charset="0"/>
                <a:cs typeface="Arial" panose="020B0604020202020204" pitchFamily="34" charset="0"/>
              </a:rPr>
              <a:t>Drilling </a:t>
            </a:r>
            <a:r>
              <a:rPr lang="en-IT" sz="2800" dirty="0">
                <a:solidFill>
                  <a:schemeClr val="bg1"/>
                </a:solidFill>
                <a:latin typeface="Arial" panose="020B0604020202020204" pitchFamily="34" charset="0"/>
                <a:cs typeface="Arial" panose="020B0604020202020204" pitchFamily="34" charset="0"/>
              </a:rPr>
              <a:t>Progress 2022/23 – 804.65 m </a:t>
            </a:r>
          </a:p>
        </p:txBody>
      </p:sp>
      <p:pic>
        <p:nvPicPr>
          <p:cNvPr id="2" name="Picture 1">
            <a:extLst>
              <a:ext uri="{FF2B5EF4-FFF2-40B4-BE49-F238E27FC236}">
                <a16:creationId xmlns:a16="http://schemas.microsoft.com/office/drawing/2014/main" id="{478A3D33-4102-2F43-2587-23C24A738A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63551"/>
            <a:ext cx="2401490" cy="5143991"/>
          </a:xfrm>
          <a:prstGeom prst="rect">
            <a:avLst/>
          </a:prstGeom>
          <a:ln w="25400">
            <a:solidFill>
              <a:srgbClr val="3AC0F1"/>
            </a:solidFill>
          </a:ln>
        </p:spPr>
      </p:pic>
      <p:sp>
        <p:nvSpPr>
          <p:cNvPr id="3" name="TextBox 2">
            <a:extLst>
              <a:ext uri="{FF2B5EF4-FFF2-40B4-BE49-F238E27FC236}">
                <a16:creationId xmlns:a16="http://schemas.microsoft.com/office/drawing/2014/main" id="{9EB2C11F-372F-5A62-0011-6891353B8C45}"/>
              </a:ext>
            </a:extLst>
          </p:cNvPr>
          <p:cNvSpPr txBox="1"/>
          <p:nvPr/>
        </p:nvSpPr>
        <p:spPr>
          <a:xfrm>
            <a:off x="3762225" y="5454171"/>
            <a:ext cx="1040670" cy="300082"/>
          </a:xfrm>
          <a:prstGeom prst="rect">
            <a:avLst/>
          </a:prstGeom>
          <a:noFill/>
        </p:spPr>
        <p:txBody>
          <a:bodyPr wrap="none" rtlCol="0">
            <a:spAutoFit/>
          </a:bodyPr>
          <a:lstStyle/>
          <a:p>
            <a:r>
              <a:rPr lang="it-IT" sz="1350" dirty="0"/>
              <a:t>ca </a:t>
            </a:r>
            <a:r>
              <a:rPr lang="en-IT" sz="1350" dirty="0"/>
              <a:t>2.700 m</a:t>
            </a:r>
          </a:p>
        </p:txBody>
      </p:sp>
      <p:sp>
        <p:nvSpPr>
          <p:cNvPr id="4" name="Left Brace 3">
            <a:extLst>
              <a:ext uri="{FF2B5EF4-FFF2-40B4-BE49-F238E27FC236}">
                <a16:creationId xmlns:a16="http://schemas.microsoft.com/office/drawing/2014/main" id="{940A0657-3C74-AEBB-6484-119B03833465}"/>
              </a:ext>
            </a:extLst>
          </p:cNvPr>
          <p:cNvSpPr/>
          <p:nvPr/>
        </p:nvSpPr>
        <p:spPr>
          <a:xfrm>
            <a:off x="4572000" y="3884464"/>
            <a:ext cx="108012" cy="547472"/>
          </a:xfrm>
          <a:prstGeom prst="leftBrace">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sz="1350"/>
          </a:p>
        </p:txBody>
      </p:sp>
      <p:sp>
        <p:nvSpPr>
          <p:cNvPr id="6" name="TextBox 5">
            <a:extLst>
              <a:ext uri="{FF2B5EF4-FFF2-40B4-BE49-F238E27FC236}">
                <a16:creationId xmlns:a16="http://schemas.microsoft.com/office/drawing/2014/main" id="{4329CFE3-9059-0443-86F9-B1E7AD414411}"/>
              </a:ext>
            </a:extLst>
          </p:cNvPr>
          <p:cNvSpPr txBox="1"/>
          <p:nvPr/>
        </p:nvSpPr>
        <p:spPr>
          <a:xfrm>
            <a:off x="3716532" y="3997627"/>
            <a:ext cx="906017" cy="300082"/>
          </a:xfrm>
          <a:prstGeom prst="rect">
            <a:avLst/>
          </a:prstGeom>
          <a:noFill/>
        </p:spPr>
        <p:txBody>
          <a:bodyPr wrap="none" rtlCol="0">
            <a:spAutoFit/>
          </a:bodyPr>
          <a:lstStyle/>
          <a:p>
            <a:r>
              <a:rPr lang="en-IT" sz="1350" dirty="0"/>
              <a:t>Brittle Ice</a:t>
            </a:r>
          </a:p>
        </p:txBody>
      </p:sp>
      <p:sp>
        <p:nvSpPr>
          <p:cNvPr id="7" name="CasellaDiTesto 9">
            <a:extLst>
              <a:ext uri="{FF2B5EF4-FFF2-40B4-BE49-F238E27FC236}">
                <a16:creationId xmlns:a16="http://schemas.microsoft.com/office/drawing/2014/main" id="{0078CDF7-7DF7-88C5-8619-4217D838B972}"/>
              </a:ext>
            </a:extLst>
          </p:cNvPr>
          <p:cNvSpPr txBox="1"/>
          <p:nvPr/>
        </p:nvSpPr>
        <p:spPr>
          <a:xfrm>
            <a:off x="6669159" y="4755972"/>
            <a:ext cx="2588740" cy="577081"/>
          </a:xfrm>
          <a:prstGeom prst="rect">
            <a:avLst/>
          </a:prstGeom>
          <a:noFill/>
        </p:spPr>
        <p:txBody>
          <a:bodyPr wrap="square" rtlCol="0">
            <a:spAutoFit/>
          </a:bodyPr>
          <a:lstStyle/>
          <a:p>
            <a:r>
              <a:rPr lang="it-IT" sz="1050" dirty="0"/>
              <a:t>Total: 		1.127 </a:t>
            </a:r>
            <a:r>
              <a:rPr lang="it-IT" sz="1050" dirty="0" err="1"/>
              <a:t>days</a:t>
            </a:r>
            <a:endParaRPr lang="it-IT" sz="1050" dirty="0"/>
          </a:p>
          <a:p>
            <a:r>
              <a:rPr lang="it-IT" sz="1050" dirty="0"/>
              <a:t>MZS TIME: 	262 pax/day (23,25%)</a:t>
            </a:r>
          </a:p>
          <a:p>
            <a:r>
              <a:rPr lang="it-IT" sz="1050" dirty="0"/>
              <a:t>DC/LDC TIME:	865 pax/day (76,75%)</a:t>
            </a:r>
          </a:p>
        </p:txBody>
      </p:sp>
      <p:graphicFrame>
        <p:nvGraphicFramePr>
          <p:cNvPr id="8" name="Tabella 8">
            <a:extLst>
              <a:ext uri="{FF2B5EF4-FFF2-40B4-BE49-F238E27FC236}">
                <a16:creationId xmlns:a16="http://schemas.microsoft.com/office/drawing/2014/main" id="{3CE6B618-14D8-8C1D-D4E5-6CB2A8E84244}"/>
              </a:ext>
            </a:extLst>
          </p:cNvPr>
          <p:cNvGraphicFramePr>
            <a:graphicFrameLocks noGrp="1"/>
          </p:cNvGraphicFramePr>
          <p:nvPr>
            <p:extLst>
              <p:ext uri="{D42A27DB-BD31-4B8C-83A1-F6EECF244321}">
                <p14:modId xmlns:p14="http://schemas.microsoft.com/office/powerpoint/2010/main" val="889540922"/>
              </p:ext>
            </p:extLst>
          </p:nvPr>
        </p:nvGraphicFramePr>
        <p:xfrm>
          <a:off x="2765088" y="768811"/>
          <a:ext cx="5988673" cy="487680"/>
        </p:xfrm>
        <a:graphic>
          <a:graphicData uri="http://schemas.openxmlformats.org/drawingml/2006/table">
            <a:tbl>
              <a:tblPr firstRow="1" firstCol="1" bandRow="1"/>
              <a:tblGrid>
                <a:gridCol w="582766">
                  <a:extLst>
                    <a:ext uri="{9D8B030D-6E8A-4147-A177-3AD203B41FA5}">
                      <a16:colId xmlns:a16="http://schemas.microsoft.com/office/drawing/2014/main" val="20000"/>
                    </a:ext>
                  </a:extLst>
                </a:gridCol>
                <a:gridCol w="753585">
                  <a:extLst>
                    <a:ext uri="{9D8B030D-6E8A-4147-A177-3AD203B41FA5}">
                      <a16:colId xmlns:a16="http://schemas.microsoft.com/office/drawing/2014/main" val="20001"/>
                    </a:ext>
                  </a:extLst>
                </a:gridCol>
                <a:gridCol w="968632">
                  <a:extLst>
                    <a:ext uri="{9D8B030D-6E8A-4147-A177-3AD203B41FA5}">
                      <a16:colId xmlns:a16="http://schemas.microsoft.com/office/drawing/2014/main" val="20002"/>
                    </a:ext>
                  </a:extLst>
                </a:gridCol>
                <a:gridCol w="604126">
                  <a:extLst>
                    <a:ext uri="{9D8B030D-6E8A-4147-A177-3AD203B41FA5}">
                      <a16:colId xmlns:a16="http://schemas.microsoft.com/office/drawing/2014/main" val="20003"/>
                    </a:ext>
                  </a:extLst>
                </a:gridCol>
                <a:gridCol w="545186">
                  <a:extLst>
                    <a:ext uri="{9D8B030D-6E8A-4147-A177-3AD203B41FA5}">
                      <a16:colId xmlns:a16="http://schemas.microsoft.com/office/drawing/2014/main" val="20004"/>
                    </a:ext>
                  </a:extLst>
                </a:gridCol>
                <a:gridCol w="692534">
                  <a:extLst>
                    <a:ext uri="{9D8B030D-6E8A-4147-A177-3AD203B41FA5}">
                      <a16:colId xmlns:a16="http://schemas.microsoft.com/office/drawing/2014/main" val="20005"/>
                    </a:ext>
                  </a:extLst>
                </a:gridCol>
                <a:gridCol w="1011787">
                  <a:extLst>
                    <a:ext uri="{9D8B030D-6E8A-4147-A177-3AD203B41FA5}">
                      <a16:colId xmlns:a16="http://schemas.microsoft.com/office/drawing/2014/main" val="20006"/>
                    </a:ext>
                  </a:extLst>
                </a:gridCol>
                <a:gridCol w="830057">
                  <a:extLst>
                    <a:ext uri="{9D8B030D-6E8A-4147-A177-3AD203B41FA5}">
                      <a16:colId xmlns:a16="http://schemas.microsoft.com/office/drawing/2014/main" val="20007"/>
                    </a:ext>
                  </a:extLst>
                </a:gridCol>
              </a:tblGrid>
              <a:tr h="228600">
                <a:tc>
                  <a:txBody>
                    <a:bodyPr/>
                    <a:lstStyle/>
                    <a:p>
                      <a:pPr algn="ctr">
                        <a:spcAft>
                          <a:spcPts val="0"/>
                        </a:spcAft>
                      </a:pPr>
                      <a:r>
                        <a:rPr lang="fr-FR" sz="800" b="1" dirty="0">
                          <a:effectLst/>
                          <a:latin typeface="Calibri" panose="020F0502020204030204" pitchFamily="34" charset="0"/>
                          <a:ea typeface="Times New Roman" panose="02020603050405020304" pitchFamily="18" charset="0"/>
                          <a:cs typeface="Calibri" panose="020F0502020204030204" pitchFamily="34" charset="0"/>
                        </a:rPr>
                        <a:t>LDC first </a:t>
                      </a:r>
                      <a:r>
                        <a:rPr lang="fr-FR" sz="800" b="1" dirty="0" err="1">
                          <a:effectLst/>
                          <a:latin typeface="Calibri" panose="020F0502020204030204" pitchFamily="34" charset="0"/>
                          <a:ea typeface="Times New Roman" panose="02020603050405020304" pitchFamily="18" charset="0"/>
                          <a:cs typeface="Calibri" panose="020F0502020204030204" pitchFamily="34" charset="0"/>
                        </a:rPr>
                        <a:t>survey</a:t>
                      </a:r>
                      <a:endParaRPr lang="it-IT" sz="800" b="1" dirty="0">
                        <a:effectLst/>
                        <a:latin typeface="Calibri" panose="020F0502020204030204" pitchFamily="34"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800" b="1" dirty="0">
                          <a:effectLst/>
                          <a:latin typeface="Calibri" panose="020F0502020204030204" pitchFamily="34" charset="0"/>
                          <a:ea typeface="Times New Roman" panose="02020603050405020304" pitchFamily="18" charset="0"/>
                          <a:cs typeface="Calibri" panose="020F0502020204030204" pitchFamily="34" charset="0"/>
                        </a:rPr>
                        <a:t>LDC camp open date</a:t>
                      </a:r>
                      <a:endParaRPr lang="it-IT" sz="800" b="1" dirty="0">
                        <a:effectLst/>
                        <a:latin typeface="Calibri" panose="020F0502020204030204" pitchFamily="34"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800" b="1" dirty="0" err="1">
                          <a:effectLst/>
                          <a:latin typeface="Calibri" panose="020F0502020204030204" pitchFamily="34" charset="0"/>
                          <a:ea typeface="Times New Roman" panose="02020603050405020304" pitchFamily="18" charset="0"/>
                          <a:cs typeface="Calibri" panose="020F0502020204030204" pitchFamily="34" charset="0"/>
                        </a:rPr>
                        <a:t>Drillers</a:t>
                      </a:r>
                      <a:r>
                        <a:rPr lang="fr-FR" sz="800" b="1" dirty="0">
                          <a:effectLst/>
                          <a:latin typeface="Calibri" panose="020F0502020204030204" pitchFamily="34" charset="0"/>
                          <a:ea typeface="Times New Roman" panose="02020603050405020304" pitchFamily="18" charset="0"/>
                          <a:cs typeface="Calibri" panose="020F0502020204030204" pitchFamily="34" charset="0"/>
                        </a:rPr>
                        <a:t> on the </a:t>
                      </a:r>
                      <a:r>
                        <a:rPr lang="fr-FR" sz="800" b="1" dirty="0" err="1">
                          <a:effectLst/>
                          <a:latin typeface="Calibri" panose="020F0502020204030204" pitchFamily="34" charset="0"/>
                          <a:ea typeface="Times New Roman" panose="02020603050405020304" pitchFamily="18" charset="0"/>
                          <a:cs typeface="Calibri" panose="020F0502020204030204" pitchFamily="34" charset="0"/>
                        </a:rPr>
                        <a:t>field</a:t>
                      </a:r>
                      <a:endParaRPr lang="it-IT" sz="800" b="1" dirty="0">
                        <a:effectLst/>
                        <a:latin typeface="Calibri" panose="020F0502020204030204" pitchFamily="34"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800" b="1" dirty="0">
                          <a:effectLst/>
                          <a:latin typeface="Calibri" panose="020F0502020204030204" pitchFamily="34" charset="0"/>
                          <a:ea typeface="Times New Roman" panose="02020603050405020304" pitchFamily="18" charset="0"/>
                        </a:rPr>
                        <a:t>LDC camp close</a:t>
                      </a:r>
                      <a:endParaRPr lang="it-IT" sz="800" b="1" dirty="0">
                        <a:effectLst/>
                        <a:latin typeface="Calibri" panose="020F0502020204030204" pitchFamily="34"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800" b="1" dirty="0">
                          <a:effectLst/>
                          <a:latin typeface="Calibri" panose="020F0502020204030204" pitchFamily="34" charset="0"/>
                          <a:ea typeface="Times New Roman" panose="02020603050405020304" pitchFamily="18" charset="0"/>
                          <a:cs typeface="Calibri" panose="020F0502020204030204" pitchFamily="34" charset="0"/>
                        </a:rPr>
                        <a:t>6 pax to MZS</a:t>
                      </a:r>
                      <a:endParaRPr lang="it-IT" sz="800" b="1" dirty="0">
                        <a:effectLst/>
                        <a:latin typeface="Calibri" panose="020F0502020204030204" pitchFamily="34"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spcAft>
                          <a:spcPts val="0"/>
                        </a:spcAft>
                      </a:pPr>
                      <a:r>
                        <a:rPr lang="it-IT" sz="800" b="1" kern="12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All</a:t>
                      </a:r>
                      <a:r>
                        <a:rPr lang="it-IT" sz="800" b="1" kern="1200"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the staff to MZS</a:t>
                      </a:r>
                      <a:endParaRPr lang="it-IT" sz="800" b="1" kern="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spcAft>
                          <a:spcPts val="0"/>
                        </a:spcAft>
                      </a:pPr>
                      <a:r>
                        <a:rPr lang="it-IT" sz="800" b="1" kern="12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Departure</a:t>
                      </a:r>
                      <a:r>
                        <a:rPr lang="it-IT" sz="800" b="1" kern="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from MZS to </a:t>
                      </a:r>
                      <a:r>
                        <a:rPr lang="it-IT" sz="800" b="1" kern="12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McM</a:t>
                      </a:r>
                      <a:endParaRPr lang="it-IT" sz="800" b="1" kern="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spcAft>
                          <a:spcPts val="0"/>
                        </a:spcAft>
                      </a:pPr>
                      <a:r>
                        <a:rPr lang="it-IT" sz="800" b="1" kern="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LDC time open (</a:t>
                      </a:r>
                      <a:r>
                        <a:rPr lang="it-IT" sz="800" b="1" kern="12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days</a:t>
                      </a:r>
                      <a:r>
                        <a:rPr lang="it-IT" sz="800" b="1" kern="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903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15.11.2022</a:t>
                      </a:r>
                      <a:endParaRPr lang="it-IT" sz="800" kern="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fontAlgn="ctr" latinLnBrk="0" hangingPunct="1"/>
                      <a:r>
                        <a:rPr lang="it-IT" sz="800" b="0" i="0" u="none" strike="noStrike" kern="1200" dirty="0">
                          <a:solidFill>
                            <a:schemeClr val="tx1"/>
                          </a:solidFill>
                          <a:effectLst/>
                          <a:latin typeface="Calibri" panose="020F0502020204030204" pitchFamily="34" charset="0"/>
                          <a:ea typeface="+mn-ea"/>
                          <a:cs typeface="+mn-cs"/>
                        </a:rPr>
                        <a:t>30.11.,2022</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dirty="0">
                          <a:effectLst/>
                          <a:latin typeface="Calibri" panose="020F0502020204030204" pitchFamily="34" charset="0"/>
                          <a:ea typeface="Times New Roman" panose="02020603050405020304" pitchFamily="18" charset="0"/>
                          <a:cs typeface="Calibri" panose="020F0502020204030204" pitchFamily="34" charset="0"/>
                        </a:rPr>
                        <a:t>02.12.2022</a:t>
                      </a:r>
                      <a:endParaRPr lang="it-IT" sz="800" dirty="0">
                        <a:effectLst/>
                        <a:latin typeface="Calibri" panose="020F0502020204030204" pitchFamily="34"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dirty="0">
                          <a:effectLst/>
                          <a:latin typeface="Calibri" panose="020F0502020204030204" pitchFamily="34" charset="0"/>
                          <a:ea typeface="Times New Roman" panose="02020603050405020304" pitchFamily="18" charset="0"/>
                          <a:cs typeface="Calibri" panose="020F0502020204030204" pitchFamily="34" charset="0"/>
                        </a:rPr>
                        <a:t>21.01.2023</a:t>
                      </a:r>
                      <a:endParaRPr lang="it-IT" sz="800" dirty="0">
                        <a:effectLst/>
                        <a:latin typeface="Calibri" panose="020F0502020204030204" pitchFamily="34"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800" dirty="0">
                          <a:effectLst/>
                          <a:latin typeface="Calibri" panose="020F0502020204030204" pitchFamily="34" charset="0"/>
                          <a:ea typeface="Times New Roman" panose="02020603050405020304" pitchFamily="18" charset="0"/>
                          <a:cs typeface="Calibri" panose="020F0502020204030204" pitchFamily="34" charset="0"/>
                        </a:rPr>
                        <a:t>23.01.2023</a:t>
                      </a:r>
                      <a:endParaRPr lang="it-IT" sz="800" dirty="0">
                        <a:effectLst/>
                        <a:latin typeface="Calibri" panose="020F0502020204030204" pitchFamily="34"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spcAft>
                          <a:spcPts val="0"/>
                        </a:spcAft>
                      </a:pPr>
                      <a:r>
                        <a:rPr lang="it-IT" sz="800" kern="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26.01.2023</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spcAft>
                          <a:spcPts val="0"/>
                        </a:spcAft>
                      </a:pPr>
                      <a:r>
                        <a:rPr lang="it-IT" sz="800" kern="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04.02.2023</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spcAft>
                          <a:spcPts val="0"/>
                        </a:spcAft>
                      </a:pPr>
                      <a:r>
                        <a:rPr lang="it-IT" sz="800" kern="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52</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9" name="Grafik 8">
            <a:extLst>
              <a:ext uri="{FF2B5EF4-FFF2-40B4-BE49-F238E27FC236}">
                <a16:creationId xmlns:a16="http://schemas.microsoft.com/office/drawing/2014/main" id="{51A02026-6BA0-46D0-0DCE-85A653321BA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49965" y="1419353"/>
            <a:ext cx="1090670" cy="1375193"/>
          </a:xfrm>
          <a:prstGeom prst="rect">
            <a:avLst/>
          </a:prstGeom>
        </p:spPr>
      </p:pic>
      <p:pic>
        <p:nvPicPr>
          <p:cNvPr id="15" name="Bild 6">
            <a:extLst>
              <a:ext uri="{FF2B5EF4-FFF2-40B4-BE49-F238E27FC236}">
                <a16:creationId xmlns:a16="http://schemas.microsoft.com/office/drawing/2014/main" id="{21F4D24E-3E1F-BFA3-06B8-5ECB13F4FCC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5"/>
          <a:stretch/>
        </p:blipFill>
        <p:spPr>
          <a:xfrm>
            <a:off x="4968421" y="4112832"/>
            <a:ext cx="1594589" cy="1537639"/>
          </a:xfrm>
          <a:prstGeom prst="rect">
            <a:avLst/>
          </a:prstGeom>
          <a:ln w="25400">
            <a:solidFill>
              <a:srgbClr val="3AC0F1"/>
            </a:solidFill>
          </a:ln>
        </p:spPr>
      </p:pic>
    </p:spTree>
    <p:extLst>
      <p:ext uri="{BB962C8B-B14F-4D97-AF65-F5344CB8AC3E}">
        <p14:creationId xmlns:p14="http://schemas.microsoft.com/office/powerpoint/2010/main" val="241965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A5D2FA4E-A193-FDA2-FF13-3986BBF1C3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1175" y="113294"/>
            <a:ext cx="3881650" cy="5488412"/>
          </a:xfrm>
          <a:prstGeom prst="rect">
            <a:avLst/>
          </a:prstGeom>
        </p:spPr>
      </p:pic>
      <p:sp>
        <p:nvSpPr>
          <p:cNvPr id="8" name="Inhaltsplatzhalter 2">
            <a:extLst>
              <a:ext uri="{FF2B5EF4-FFF2-40B4-BE49-F238E27FC236}">
                <a16:creationId xmlns:a16="http://schemas.microsoft.com/office/drawing/2014/main" id="{7A46D1FF-1077-A0A4-F7BA-CF5D0523D1B5}"/>
              </a:ext>
            </a:extLst>
          </p:cNvPr>
          <p:cNvSpPr txBox="1">
            <a:spLocks/>
          </p:cNvSpPr>
          <p:nvPr/>
        </p:nvSpPr>
        <p:spPr>
          <a:xfrm>
            <a:off x="366823" y="2647043"/>
            <a:ext cx="8410353" cy="1637875"/>
          </a:xfrm>
          <a:prstGeom prst="rect">
            <a:avLst/>
          </a:prstGeom>
          <a:solidFill>
            <a:schemeClr val="tx1"/>
          </a:solidFill>
          <a:ln w="63500" cap="rnd">
            <a:solidFill>
              <a:srgbClr val="00B0F0"/>
            </a:solidFill>
          </a:ln>
        </p:spPr>
        <p:txBody>
          <a:bodyPr/>
          <a:lstStyle>
            <a:lvl1pPr marL="285747" indent="-285747" algn="l" defTabSz="380996" rtl="0" eaLnBrk="1" latinLnBrk="0" hangingPunct="1">
              <a:spcBef>
                <a:spcPct val="20000"/>
              </a:spcBef>
              <a:buFont typeface="Arial"/>
              <a:buChar char="•"/>
              <a:defRPr sz="2667" kern="1200">
                <a:solidFill>
                  <a:srgbClr val="404040"/>
                </a:solidFill>
                <a:latin typeface="+mn-lt"/>
                <a:ea typeface="+mn-ea"/>
                <a:cs typeface="+mn-cs"/>
              </a:defRPr>
            </a:lvl1pPr>
            <a:lvl2pPr marL="619119" indent="-238123" algn="l" defTabSz="380996" rtl="0" eaLnBrk="1" latinLnBrk="0" hangingPunct="1">
              <a:spcBef>
                <a:spcPct val="20000"/>
              </a:spcBef>
              <a:buFont typeface="Arial"/>
              <a:buChar char="•"/>
              <a:defRPr sz="2333" kern="1200">
                <a:solidFill>
                  <a:srgbClr val="404040"/>
                </a:solidFill>
                <a:latin typeface="+mn-lt"/>
                <a:ea typeface="+mn-ea"/>
                <a:cs typeface="+mn-cs"/>
              </a:defRPr>
            </a:lvl2pPr>
            <a:lvl3pPr marL="952490" indent="-190498" algn="l" defTabSz="380996" rtl="0" eaLnBrk="1" latinLnBrk="0" hangingPunct="1">
              <a:spcBef>
                <a:spcPct val="20000"/>
              </a:spcBef>
              <a:buFont typeface="Arial"/>
              <a:buChar char="•"/>
              <a:defRPr sz="2000" kern="1200">
                <a:solidFill>
                  <a:srgbClr val="404040"/>
                </a:solidFill>
                <a:latin typeface="+mn-lt"/>
                <a:ea typeface="+mn-ea"/>
                <a:cs typeface="+mn-cs"/>
              </a:defRPr>
            </a:lvl3pPr>
            <a:lvl4pPr marL="1333487" indent="-190498" algn="l" defTabSz="380996" rtl="0" eaLnBrk="1" latinLnBrk="0" hangingPunct="1">
              <a:spcBef>
                <a:spcPct val="20000"/>
              </a:spcBef>
              <a:buFont typeface="Arial"/>
              <a:buChar char="•"/>
              <a:defRPr sz="1667" kern="1200">
                <a:solidFill>
                  <a:srgbClr val="404040"/>
                </a:solidFill>
                <a:latin typeface="+mn-lt"/>
                <a:ea typeface="+mn-ea"/>
                <a:cs typeface="+mn-cs"/>
              </a:defRPr>
            </a:lvl4pPr>
            <a:lvl5pPr marL="1809732" indent="-285747" algn="l" defTabSz="380996" rtl="0" eaLnBrk="1" latinLnBrk="0" hangingPunct="1">
              <a:spcBef>
                <a:spcPct val="20000"/>
              </a:spcBef>
              <a:buFont typeface="Arial"/>
              <a:buChar char="•"/>
              <a:defRPr sz="1333" kern="1200">
                <a:solidFill>
                  <a:srgbClr val="404040"/>
                </a:solidFill>
                <a:latin typeface="+mn-lt"/>
                <a:ea typeface="+mn-ea"/>
                <a:cs typeface="+mn-cs"/>
              </a:defRPr>
            </a:lvl5pPr>
            <a:lvl6pPr marL="2095479" indent="-190498" algn="l" defTabSz="380996" rtl="0" eaLnBrk="1" latinLnBrk="0" hangingPunct="1">
              <a:spcBef>
                <a:spcPct val="20000"/>
              </a:spcBef>
              <a:buFont typeface="Arial"/>
              <a:buChar char="•"/>
              <a:defRPr sz="1667" kern="1200">
                <a:solidFill>
                  <a:schemeClr val="tx1"/>
                </a:solidFill>
                <a:latin typeface="+mn-lt"/>
                <a:ea typeface="+mn-ea"/>
                <a:cs typeface="+mn-cs"/>
              </a:defRPr>
            </a:lvl6pPr>
            <a:lvl7pPr marL="2476475" indent="-190498" algn="l" defTabSz="380996" rtl="0" eaLnBrk="1" latinLnBrk="0" hangingPunct="1">
              <a:spcBef>
                <a:spcPct val="20000"/>
              </a:spcBef>
              <a:buFont typeface="Arial"/>
              <a:buChar char="•"/>
              <a:defRPr sz="1667" kern="1200">
                <a:solidFill>
                  <a:schemeClr val="tx1"/>
                </a:solidFill>
                <a:latin typeface="+mn-lt"/>
                <a:ea typeface="+mn-ea"/>
                <a:cs typeface="+mn-cs"/>
              </a:defRPr>
            </a:lvl7pPr>
            <a:lvl8pPr marL="2857471" indent="-190498" algn="l" defTabSz="380996" rtl="0" eaLnBrk="1" latinLnBrk="0" hangingPunct="1">
              <a:spcBef>
                <a:spcPct val="20000"/>
              </a:spcBef>
              <a:buFont typeface="Arial"/>
              <a:buChar char="•"/>
              <a:defRPr sz="1667" kern="1200">
                <a:solidFill>
                  <a:schemeClr val="tx1"/>
                </a:solidFill>
                <a:latin typeface="+mn-lt"/>
                <a:ea typeface="+mn-ea"/>
                <a:cs typeface="+mn-cs"/>
              </a:defRPr>
            </a:lvl8pPr>
            <a:lvl9pPr marL="3238468" indent="-190498" algn="l" defTabSz="380996" rtl="0" eaLnBrk="1" latinLnBrk="0" hangingPunct="1">
              <a:spcBef>
                <a:spcPct val="20000"/>
              </a:spcBef>
              <a:buFont typeface="Arial"/>
              <a:buChar char="•"/>
              <a:defRPr sz="1667" kern="1200">
                <a:solidFill>
                  <a:schemeClr val="tx1"/>
                </a:solidFill>
                <a:latin typeface="+mn-lt"/>
                <a:ea typeface="+mn-ea"/>
                <a:cs typeface="+mn-cs"/>
              </a:defRPr>
            </a:lvl9pPr>
          </a:lstStyle>
          <a:p>
            <a:pPr lvl="2"/>
            <a:endParaRPr lang="de-DE" sz="2200" dirty="0"/>
          </a:p>
          <a:p>
            <a:pPr marL="333372" lvl="1" indent="0" algn="ctr">
              <a:buNone/>
            </a:pPr>
            <a:r>
              <a:rPr lang="en-US" sz="2400" dirty="0" err="1">
                <a:solidFill>
                  <a:srgbClr val="00B0F0"/>
                </a:solidFill>
              </a:rPr>
              <a:t>Meeresspiegel</a:t>
            </a:r>
            <a:r>
              <a:rPr lang="en-US" sz="2400" dirty="0">
                <a:solidFill>
                  <a:srgbClr val="00B0F0"/>
                </a:solidFill>
              </a:rPr>
              <a:t> </a:t>
            </a:r>
            <a:r>
              <a:rPr lang="en-US" sz="2400" dirty="0" err="1">
                <a:solidFill>
                  <a:srgbClr val="00B0F0"/>
                </a:solidFill>
              </a:rPr>
              <a:t>im</a:t>
            </a:r>
            <a:r>
              <a:rPr lang="en-US" sz="2400" dirty="0">
                <a:solidFill>
                  <a:srgbClr val="00B0F0"/>
                </a:solidFill>
              </a:rPr>
              <a:t> </a:t>
            </a:r>
            <a:r>
              <a:rPr lang="en-US" sz="2400" dirty="0" err="1">
                <a:solidFill>
                  <a:srgbClr val="00B0F0"/>
                </a:solidFill>
              </a:rPr>
              <a:t>Wandel</a:t>
            </a:r>
            <a:br>
              <a:rPr lang="en-US" sz="2400" dirty="0"/>
            </a:br>
            <a:r>
              <a:rPr lang="en-US" sz="2400" dirty="0">
                <a:solidFill>
                  <a:schemeClr val="bg1"/>
                </a:solidFill>
              </a:rPr>
              <a:t>– </a:t>
            </a:r>
            <a:r>
              <a:rPr lang="en-US" sz="2400" dirty="0" err="1">
                <a:solidFill>
                  <a:schemeClr val="bg1"/>
                </a:solidFill>
              </a:rPr>
              <a:t>Eis</a:t>
            </a:r>
            <a:r>
              <a:rPr lang="en-US" sz="2400" dirty="0">
                <a:solidFill>
                  <a:schemeClr val="bg1"/>
                </a:solidFill>
              </a:rPr>
              <a:t> und der </a:t>
            </a:r>
            <a:r>
              <a:rPr lang="en-US" sz="2400" dirty="0" err="1">
                <a:solidFill>
                  <a:schemeClr val="bg1"/>
                </a:solidFill>
              </a:rPr>
              <a:t>lange</a:t>
            </a:r>
            <a:r>
              <a:rPr lang="en-US" sz="2400" dirty="0">
                <a:solidFill>
                  <a:schemeClr val="bg1"/>
                </a:solidFill>
              </a:rPr>
              <a:t> </a:t>
            </a:r>
            <a:r>
              <a:rPr lang="en-US" sz="2400" dirty="0" err="1">
                <a:solidFill>
                  <a:schemeClr val="bg1"/>
                </a:solidFill>
              </a:rPr>
              <a:t>Atmen</a:t>
            </a:r>
            <a:r>
              <a:rPr lang="en-US" sz="2400" dirty="0">
                <a:solidFill>
                  <a:schemeClr val="bg1"/>
                </a:solidFill>
              </a:rPr>
              <a:t> der </a:t>
            </a:r>
            <a:r>
              <a:rPr lang="en-US" sz="2400" dirty="0" err="1">
                <a:solidFill>
                  <a:schemeClr val="bg1"/>
                </a:solidFill>
              </a:rPr>
              <a:t>Wissenschaft</a:t>
            </a:r>
            <a:r>
              <a:rPr lang="en-US" sz="2400" dirty="0">
                <a:solidFill>
                  <a:schemeClr val="bg1"/>
                </a:solidFill>
              </a:rPr>
              <a:t> –</a:t>
            </a:r>
            <a:br>
              <a:rPr lang="en-US" sz="2733" dirty="0">
                <a:solidFill>
                  <a:schemeClr val="bg1"/>
                </a:solidFill>
              </a:rPr>
            </a:br>
            <a:endParaRPr lang="de-DE" sz="2133" dirty="0">
              <a:solidFill>
                <a:schemeClr val="bg1"/>
              </a:solidFill>
            </a:endParaRPr>
          </a:p>
        </p:txBody>
      </p:sp>
      <p:sp>
        <p:nvSpPr>
          <p:cNvPr id="9" name="Rechteck 8">
            <a:extLst>
              <a:ext uri="{FF2B5EF4-FFF2-40B4-BE49-F238E27FC236}">
                <a16:creationId xmlns:a16="http://schemas.microsoft.com/office/drawing/2014/main" id="{E0CC54BF-AB99-AF09-5C4E-4F35B030A45A}"/>
              </a:ext>
            </a:extLst>
          </p:cNvPr>
          <p:cNvSpPr/>
          <p:nvPr/>
        </p:nvSpPr>
        <p:spPr>
          <a:xfrm>
            <a:off x="4646428" y="4369982"/>
            <a:ext cx="765544" cy="244548"/>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14029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9FEDDCA1-CFEF-6749-B8BA-E03BAAA49CA8}"/>
              </a:ext>
            </a:extLst>
          </p:cNvPr>
          <p:cNvSpPr>
            <a:spLocks noGrp="1"/>
          </p:cNvSpPr>
          <p:nvPr>
            <p:ph type="title"/>
          </p:nvPr>
        </p:nvSpPr>
        <p:spPr>
          <a:xfrm>
            <a:off x="1" y="285751"/>
            <a:ext cx="9144000" cy="731900"/>
          </a:xfrm>
        </p:spPr>
        <p:txBody>
          <a:bodyPr anchor="ctr"/>
          <a:lstStyle/>
          <a:p>
            <a:pPr algn="ctr"/>
            <a:r>
              <a:rPr lang="de-DE" sz="2800" b="0" dirty="0">
                <a:solidFill>
                  <a:srgbClr val="00B0F0"/>
                </a:solidFill>
              </a:rPr>
              <a:t>Warum?</a:t>
            </a:r>
            <a:r>
              <a:rPr lang="de-DE" sz="2800" b="0" dirty="0"/>
              <a:t> </a:t>
            </a:r>
            <a:r>
              <a:rPr lang="de-DE" sz="2800" b="0" dirty="0">
                <a:solidFill>
                  <a:schemeClr val="bg1"/>
                </a:solidFill>
              </a:rPr>
              <a:t>Kipppunkte im Klimasystem</a:t>
            </a:r>
          </a:p>
        </p:txBody>
      </p:sp>
      <p:pic>
        <p:nvPicPr>
          <p:cNvPr id="8" name="Grafik 7">
            <a:extLst>
              <a:ext uri="{FF2B5EF4-FFF2-40B4-BE49-F238E27FC236}">
                <a16:creationId xmlns:a16="http://schemas.microsoft.com/office/drawing/2014/main" id="{8829BA03-B927-CE48-B393-FDA56D83E2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01" y="1035911"/>
            <a:ext cx="6053062" cy="4342539"/>
          </a:xfrm>
          <a:prstGeom prst="rect">
            <a:avLst/>
          </a:prstGeom>
          <a:ln w="28575">
            <a:solidFill>
              <a:srgbClr val="00B0F0"/>
            </a:solidFill>
          </a:ln>
        </p:spPr>
      </p:pic>
      <p:sp>
        <p:nvSpPr>
          <p:cNvPr id="9" name="Oval 8">
            <a:extLst>
              <a:ext uri="{FF2B5EF4-FFF2-40B4-BE49-F238E27FC236}">
                <a16:creationId xmlns:a16="http://schemas.microsoft.com/office/drawing/2014/main" id="{22205FDB-CE7A-8540-BE9C-05FB7AC8336C}"/>
              </a:ext>
            </a:extLst>
          </p:cNvPr>
          <p:cNvSpPr/>
          <p:nvPr/>
        </p:nvSpPr>
        <p:spPr>
          <a:xfrm>
            <a:off x="2884375" y="1066578"/>
            <a:ext cx="394211" cy="390646"/>
          </a:xfrm>
          <a:prstGeom prst="ellipse">
            <a:avLst/>
          </a:prstGeom>
          <a:noFill/>
          <a:ln w="2857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sp>
        <p:nvSpPr>
          <p:cNvPr id="10" name="Oval 9">
            <a:extLst>
              <a:ext uri="{FF2B5EF4-FFF2-40B4-BE49-F238E27FC236}">
                <a16:creationId xmlns:a16="http://schemas.microsoft.com/office/drawing/2014/main" id="{4F601932-0E48-DE40-8BAC-558B90B9B0B9}"/>
              </a:ext>
            </a:extLst>
          </p:cNvPr>
          <p:cNvSpPr/>
          <p:nvPr/>
        </p:nvSpPr>
        <p:spPr>
          <a:xfrm>
            <a:off x="4879210" y="1540361"/>
            <a:ext cx="394211" cy="390646"/>
          </a:xfrm>
          <a:prstGeom prst="ellipse">
            <a:avLst/>
          </a:prstGeom>
          <a:noFill/>
          <a:ln w="2857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sp>
        <p:nvSpPr>
          <p:cNvPr id="11" name="Oval 10">
            <a:extLst>
              <a:ext uri="{FF2B5EF4-FFF2-40B4-BE49-F238E27FC236}">
                <a16:creationId xmlns:a16="http://schemas.microsoft.com/office/drawing/2014/main" id="{2877C8CF-804A-7948-91A4-B0967E18D4E5}"/>
              </a:ext>
            </a:extLst>
          </p:cNvPr>
          <p:cNvSpPr/>
          <p:nvPr/>
        </p:nvSpPr>
        <p:spPr>
          <a:xfrm>
            <a:off x="2173976" y="1285896"/>
            <a:ext cx="394211" cy="390646"/>
          </a:xfrm>
          <a:prstGeom prst="ellipse">
            <a:avLst/>
          </a:prstGeom>
          <a:noFill/>
          <a:ln w="2857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sp>
        <p:nvSpPr>
          <p:cNvPr id="12" name="Oval 11">
            <a:extLst>
              <a:ext uri="{FF2B5EF4-FFF2-40B4-BE49-F238E27FC236}">
                <a16:creationId xmlns:a16="http://schemas.microsoft.com/office/drawing/2014/main" id="{9A7C7283-04B4-A040-B947-A1B50A82E40B}"/>
              </a:ext>
            </a:extLst>
          </p:cNvPr>
          <p:cNvSpPr/>
          <p:nvPr/>
        </p:nvSpPr>
        <p:spPr>
          <a:xfrm>
            <a:off x="1791164" y="4904251"/>
            <a:ext cx="394211" cy="390646"/>
          </a:xfrm>
          <a:prstGeom prst="ellipse">
            <a:avLst/>
          </a:prstGeom>
          <a:noFill/>
          <a:ln w="2857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sp>
        <p:nvSpPr>
          <p:cNvPr id="13" name="Oval 12">
            <a:extLst>
              <a:ext uri="{FF2B5EF4-FFF2-40B4-BE49-F238E27FC236}">
                <a16:creationId xmlns:a16="http://schemas.microsoft.com/office/drawing/2014/main" id="{46040541-5E03-FA4F-9FFC-3047F9A73A51}"/>
              </a:ext>
            </a:extLst>
          </p:cNvPr>
          <p:cNvSpPr/>
          <p:nvPr/>
        </p:nvSpPr>
        <p:spPr>
          <a:xfrm>
            <a:off x="5377272" y="4769697"/>
            <a:ext cx="394211" cy="390646"/>
          </a:xfrm>
          <a:prstGeom prst="ellipse">
            <a:avLst/>
          </a:prstGeom>
          <a:noFill/>
          <a:ln w="2857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grpSp>
        <p:nvGrpSpPr>
          <p:cNvPr id="16" name="Gruppieren 15">
            <a:extLst>
              <a:ext uri="{FF2B5EF4-FFF2-40B4-BE49-F238E27FC236}">
                <a16:creationId xmlns:a16="http://schemas.microsoft.com/office/drawing/2014/main" id="{1B9B46E5-F047-4749-877B-8E6719E127D0}"/>
              </a:ext>
            </a:extLst>
          </p:cNvPr>
          <p:cNvGrpSpPr/>
          <p:nvPr/>
        </p:nvGrpSpPr>
        <p:grpSpPr>
          <a:xfrm>
            <a:off x="5995576" y="1345666"/>
            <a:ext cx="3148424" cy="3139321"/>
            <a:chOff x="7994100" y="1046339"/>
            <a:chExt cx="4197899" cy="4185761"/>
          </a:xfrm>
        </p:grpSpPr>
        <p:sp>
          <p:nvSpPr>
            <p:cNvPr id="14" name="Rechteck 13">
              <a:extLst>
                <a:ext uri="{FF2B5EF4-FFF2-40B4-BE49-F238E27FC236}">
                  <a16:creationId xmlns:a16="http://schemas.microsoft.com/office/drawing/2014/main" id="{D1B307AF-A635-7F42-84DE-249CA7ADBD51}"/>
                </a:ext>
              </a:extLst>
            </p:cNvPr>
            <p:cNvSpPr/>
            <p:nvPr/>
          </p:nvSpPr>
          <p:spPr>
            <a:xfrm>
              <a:off x="7994100" y="1046339"/>
              <a:ext cx="4197899" cy="4185761"/>
            </a:xfrm>
            <a:prstGeom prst="rect">
              <a:avLst/>
            </a:prstGeom>
          </p:spPr>
          <p:txBody>
            <a:bodyPr wrap="square">
              <a:spAutoFit/>
            </a:bodyPr>
            <a:lstStyle/>
            <a:p>
              <a:pPr algn="ctr"/>
              <a:r>
                <a:rPr lang="de-DE" sz="1500" dirty="0">
                  <a:solidFill>
                    <a:srgbClr val="00B0F0"/>
                  </a:solidFill>
                  <a:latin typeface="Arial" panose="020B0604020202020204" pitchFamily="34" charset="0"/>
                  <a:cs typeface="Arial" panose="020B0604020202020204" pitchFamily="34" charset="0"/>
                </a:rPr>
                <a:t>Was kostet </a:t>
              </a:r>
            </a:p>
            <a:p>
              <a:pPr algn="ctr"/>
              <a:r>
                <a:rPr lang="de-DE" sz="1500" dirty="0">
                  <a:solidFill>
                    <a:schemeClr val="bg1"/>
                  </a:solidFill>
                  <a:latin typeface="Arial" panose="020B0604020202020204" pitchFamily="34" charset="0"/>
                  <a:cs typeface="Arial" panose="020B0604020202020204" pitchFamily="34" charset="0"/>
                </a:rPr>
                <a:t>die Versicherung des Klimas?</a:t>
              </a:r>
            </a:p>
            <a:p>
              <a:pPr algn="ctr"/>
              <a:endParaRPr lang="de-DE" sz="1050" b="1" dirty="0">
                <a:solidFill>
                  <a:schemeClr val="bg1"/>
                </a:solidFill>
                <a:latin typeface="Arial" panose="020B0604020202020204" pitchFamily="34" charset="0"/>
                <a:cs typeface="Arial" panose="020B0604020202020204" pitchFamily="34" charset="0"/>
              </a:endParaRPr>
            </a:p>
            <a:p>
              <a:pPr algn="ctr"/>
              <a:endParaRPr lang="de-DE" sz="1050" b="1" dirty="0">
                <a:solidFill>
                  <a:schemeClr val="bg1"/>
                </a:solidFill>
                <a:latin typeface="Arial" panose="020B0604020202020204" pitchFamily="34" charset="0"/>
                <a:cs typeface="Arial" panose="020B0604020202020204" pitchFamily="34" charset="0"/>
              </a:endParaRPr>
            </a:p>
            <a:p>
              <a:pPr algn="ctr"/>
              <a:r>
                <a:rPr lang="de-DE" sz="1050" dirty="0" err="1">
                  <a:solidFill>
                    <a:schemeClr val="bg1"/>
                  </a:solidFill>
                  <a:latin typeface="Arial" panose="020B0604020202020204" pitchFamily="34" charset="0"/>
                  <a:cs typeface="Arial" panose="020B0604020202020204" pitchFamily="34" charset="0"/>
                </a:rPr>
                <a:t>risk</a:t>
              </a:r>
              <a:r>
                <a:rPr lang="de-DE" sz="1050" dirty="0">
                  <a:solidFill>
                    <a:schemeClr val="bg1"/>
                  </a:solidFill>
                  <a:latin typeface="Arial" panose="020B0604020202020204" pitchFamily="34" charset="0"/>
                  <a:cs typeface="Arial" panose="020B0604020202020204" pitchFamily="34" charset="0"/>
                </a:rPr>
                <a:t> = </a:t>
              </a:r>
              <a:r>
                <a:rPr lang="de-DE" sz="1050" dirty="0" err="1">
                  <a:solidFill>
                    <a:schemeClr val="bg1"/>
                  </a:solidFill>
                  <a:latin typeface="Arial" panose="020B0604020202020204" pitchFamily="34" charset="0"/>
                  <a:cs typeface="Arial" panose="020B0604020202020204" pitchFamily="34" charset="0"/>
                </a:rPr>
                <a:t>probability</a:t>
              </a:r>
              <a:r>
                <a:rPr lang="de-DE" sz="1050" dirty="0">
                  <a:solidFill>
                    <a:schemeClr val="bg1"/>
                  </a:solidFill>
                  <a:latin typeface="Arial" panose="020B0604020202020204" pitchFamily="34" charset="0"/>
                  <a:cs typeface="Arial" panose="020B0604020202020204" pitchFamily="34" charset="0"/>
                </a:rPr>
                <a:t> x </a:t>
              </a:r>
              <a:r>
                <a:rPr lang="de-DE" sz="1050" dirty="0" err="1">
                  <a:solidFill>
                    <a:schemeClr val="bg1"/>
                  </a:solidFill>
                  <a:latin typeface="Arial" panose="020B0604020202020204" pitchFamily="34" charset="0"/>
                  <a:cs typeface="Arial" panose="020B0604020202020204" pitchFamily="34" charset="0"/>
                </a:rPr>
                <a:t>damage</a:t>
              </a:r>
              <a:endParaRPr lang="de-DE" sz="1050" dirty="0">
                <a:solidFill>
                  <a:schemeClr val="bg1"/>
                </a:solidFill>
                <a:latin typeface="Arial" panose="020B0604020202020204" pitchFamily="34" charset="0"/>
                <a:cs typeface="Arial" panose="020B0604020202020204" pitchFamily="34" charset="0"/>
              </a:endParaRPr>
            </a:p>
            <a:p>
              <a:pPr algn="ctr"/>
              <a:endParaRPr lang="de-DE" sz="1050" dirty="0">
                <a:solidFill>
                  <a:schemeClr val="bg1"/>
                </a:solidFill>
                <a:latin typeface="Arial" panose="020B0604020202020204" pitchFamily="34" charset="0"/>
                <a:cs typeface="Arial" panose="020B0604020202020204" pitchFamily="34" charset="0"/>
              </a:endParaRPr>
            </a:p>
            <a:p>
              <a:pPr algn="ctr"/>
              <a:r>
                <a:rPr lang="de-DE" sz="1050" dirty="0" err="1">
                  <a:solidFill>
                    <a:schemeClr val="bg1"/>
                  </a:solidFill>
                  <a:latin typeface="Arial" panose="020B0604020202020204" pitchFamily="34" charset="0"/>
                  <a:cs typeface="Arial" panose="020B0604020202020204" pitchFamily="34" charset="0"/>
                </a:rPr>
                <a:t>emergency</a:t>
              </a:r>
              <a:r>
                <a:rPr lang="de-DE" sz="1050" dirty="0">
                  <a:solidFill>
                    <a:schemeClr val="bg1"/>
                  </a:solidFill>
                  <a:latin typeface="Arial" panose="020B0604020202020204" pitchFamily="34" charset="0"/>
                  <a:cs typeface="Arial" panose="020B0604020202020204" pitchFamily="34" charset="0"/>
                </a:rPr>
                <a:t> = </a:t>
              </a:r>
              <a:r>
                <a:rPr lang="de-DE" sz="1050" dirty="0" err="1">
                  <a:solidFill>
                    <a:schemeClr val="bg1"/>
                  </a:solidFill>
                  <a:latin typeface="Arial" panose="020B0604020202020204" pitchFamily="34" charset="0"/>
                  <a:cs typeface="Arial" panose="020B0604020202020204" pitchFamily="34" charset="0"/>
                </a:rPr>
                <a:t>risk</a:t>
              </a:r>
              <a:r>
                <a:rPr lang="de-DE" sz="1050" dirty="0">
                  <a:solidFill>
                    <a:schemeClr val="bg1"/>
                  </a:solidFill>
                  <a:latin typeface="Arial" panose="020B0604020202020204" pitchFamily="34" charset="0"/>
                  <a:cs typeface="Arial" panose="020B0604020202020204" pitchFamily="34" charset="0"/>
                </a:rPr>
                <a:t> x </a:t>
              </a:r>
              <a:r>
                <a:rPr lang="de-DE" sz="1050" dirty="0" err="1">
                  <a:solidFill>
                    <a:schemeClr val="bg1"/>
                  </a:solidFill>
                  <a:latin typeface="Arial" panose="020B0604020202020204" pitchFamily="34" charset="0"/>
                  <a:cs typeface="Arial" panose="020B0604020202020204" pitchFamily="34" charset="0"/>
                </a:rPr>
                <a:t>urgency</a:t>
              </a:r>
              <a:endParaRPr lang="de-DE" sz="1050" dirty="0">
                <a:solidFill>
                  <a:schemeClr val="bg1"/>
                </a:solidFill>
                <a:latin typeface="Arial" panose="020B0604020202020204" pitchFamily="34" charset="0"/>
                <a:cs typeface="Arial" panose="020B0604020202020204" pitchFamily="34" charset="0"/>
              </a:endParaRPr>
            </a:p>
            <a:p>
              <a:pPr algn="ctr"/>
              <a:endParaRPr lang="de-DE" sz="1050" dirty="0">
                <a:solidFill>
                  <a:schemeClr val="bg1"/>
                </a:solidFill>
                <a:latin typeface="Arial" panose="020B0604020202020204" pitchFamily="34" charset="0"/>
                <a:cs typeface="Arial" panose="020B0604020202020204" pitchFamily="34" charset="0"/>
              </a:endParaRPr>
            </a:p>
            <a:p>
              <a:r>
                <a:rPr lang="de-DE" sz="1050" dirty="0">
                  <a:solidFill>
                    <a:schemeClr val="bg1"/>
                  </a:solidFill>
                  <a:latin typeface="Arial" panose="020B0604020202020204" pitchFamily="34" charset="0"/>
                  <a:cs typeface="Arial" panose="020B0604020202020204" pitchFamily="34" charset="0"/>
                </a:rPr>
                <a:t>          		            = </a:t>
              </a:r>
              <a:r>
                <a:rPr lang="de-DE" sz="1050" dirty="0" err="1">
                  <a:solidFill>
                    <a:schemeClr val="bg1"/>
                  </a:solidFill>
                  <a:latin typeface="Arial" panose="020B0604020202020204" pitchFamily="34" charset="0"/>
                  <a:cs typeface="Arial" panose="020B0604020202020204" pitchFamily="34" charset="0"/>
                </a:rPr>
                <a:t>risk</a:t>
              </a:r>
              <a:r>
                <a:rPr lang="de-DE" sz="1050" dirty="0">
                  <a:solidFill>
                    <a:schemeClr val="bg1"/>
                  </a:solidFill>
                  <a:latin typeface="Arial" panose="020B0604020202020204" pitchFamily="34" charset="0"/>
                  <a:cs typeface="Arial" panose="020B0604020202020204" pitchFamily="34" charset="0"/>
                </a:rPr>
                <a:t> x</a:t>
              </a:r>
            </a:p>
            <a:p>
              <a:pPr algn="ctr"/>
              <a:endParaRPr lang="de-DE" sz="1050" i="1" dirty="0">
                <a:solidFill>
                  <a:schemeClr val="bg1"/>
                </a:solidFill>
                <a:latin typeface="Arial" panose="020B0604020202020204" pitchFamily="34" charset="0"/>
                <a:cs typeface="Arial" panose="020B0604020202020204" pitchFamily="34" charset="0"/>
              </a:endParaRPr>
            </a:p>
            <a:p>
              <a:pPr algn="ctr"/>
              <a:endParaRPr lang="de-DE" sz="1050" i="1" dirty="0">
                <a:solidFill>
                  <a:schemeClr val="bg1"/>
                </a:solidFill>
                <a:latin typeface="Arial" panose="020B0604020202020204" pitchFamily="34" charset="0"/>
                <a:cs typeface="Arial" panose="020B0604020202020204" pitchFamily="34" charset="0"/>
              </a:endParaRPr>
            </a:p>
            <a:p>
              <a:pPr algn="ctr"/>
              <a:r>
                <a:rPr lang="de-DE" sz="1050" i="1" dirty="0">
                  <a:solidFill>
                    <a:schemeClr val="bg1"/>
                  </a:solidFill>
                  <a:latin typeface="Arial" panose="020B0604020202020204" pitchFamily="34" charset="0"/>
                  <a:cs typeface="Arial" panose="020B0604020202020204" pitchFamily="34" charset="0"/>
                </a:rPr>
                <a:t>E = R × U = p × D ×</a:t>
              </a:r>
              <a:r>
                <a:rPr lang="de-DE" sz="1050" i="1" dirty="0">
                  <a:solidFill>
                    <a:schemeClr val="bg1"/>
                  </a:solidFill>
                </a:rPr>
                <a:t> </a:t>
              </a:r>
              <a:r>
                <a:rPr lang="el-GR" sz="1050" i="1" dirty="0">
                  <a:solidFill>
                    <a:srgbClr val="00B0F0"/>
                  </a:solidFill>
                </a:rPr>
                <a:t>τ </a:t>
              </a:r>
              <a:r>
                <a:rPr lang="el-GR" sz="1050" i="1" dirty="0">
                  <a:solidFill>
                    <a:srgbClr val="00B0F0"/>
                  </a:solidFill>
                  <a:latin typeface="Arial" panose="020B0604020202020204" pitchFamily="34" charset="0"/>
                  <a:cs typeface="Arial" panose="020B0604020202020204" pitchFamily="34" charset="0"/>
                </a:rPr>
                <a:t>/ </a:t>
              </a:r>
              <a:r>
                <a:rPr lang="de-DE" sz="1050" i="1" dirty="0">
                  <a:solidFill>
                    <a:srgbClr val="00B0F0"/>
                  </a:solidFill>
                  <a:latin typeface="Arial" panose="020B0604020202020204" pitchFamily="34" charset="0"/>
                  <a:cs typeface="Arial" panose="020B0604020202020204" pitchFamily="34" charset="0"/>
                </a:rPr>
                <a:t>T </a:t>
              </a:r>
            </a:p>
            <a:p>
              <a:pPr algn="ctr"/>
              <a:endParaRPr lang="de-DE" sz="1050" dirty="0">
                <a:solidFill>
                  <a:schemeClr val="bg1"/>
                </a:solidFill>
                <a:latin typeface="Arial" panose="020B0604020202020204" pitchFamily="34" charset="0"/>
                <a:cs typeface="Arial" panose="020B0604020202020204" pitchFamily="34" charset="0"/>
              </a:endParaRPr>
            </a:p>
            <a:p>
              <a:pPr algn="ctr"/>
              <a:endParaRPr lang="de-DE" sz="1050" dirty="0">
                <a:solidFill>
                  <a:schemeClr val="bg1"/>
                </a:solidFill>
                <a:latin typeface="Arial" panose="020B0604020202020204" pitchFamily="34" charset="0"/>
                <a:cs typeface="Arial" panose="020B0604020202020204" pitchFamily="34" charset="0"/>
              </a:endParaRPr>
            </a:p>
            <a:p>
              <a:pPr algn="ctr"/>
              <a:r>
                <a:rPr lang="de-DE" sz="1050" dirty="0" err="1">
                  <a:solidFill>
                    <a:schemeClr val="bg1"/>
                  </a:solidFill>
                  <a:latin typeface="Arial" panose="020B0604020202020204" pitchFamily="34" charset="0"/>
                  <a:cs typeface="Arial" panose="020B0604020202020204" pitchFamily="34" charset="0"/>
                </a:rPr>
                <a:t>If</a:t>
              </a:r>
              <a:r>
                <a:rPr lang="de-DE" sz="1050" dirty="0">
                  <a:solidFill>
                    <a:schemeClr val="bg1"/>
                  </a:solidFill>
                  <a:latin typeface="Arial" panose="020B0604020202020204" pitchFamily="34" charset="0"/>
                  <a:cs typeface="Arial" panose="020B0604020202020204" pitchFamily="34" charset="0"/>
                </a:rPr>
                <a:t> </a:t>
              </a:r>
              <a:r>
                <a:rPr lang="de-DE" sz="1050" dirty="0" err="1">
                  <a:solidFill>
                    <a:schemeClr val="bg1"/>
                  </a:solidFill>
                  <a:latin typeface="Arial" panose="020B0604020202020204" pitchFamily="34" charset="0"/>
                  <a:cs typeface="Arial" panose="020B0604020202020204" pitchFamily="34" charset="0"/>
                </a:rPr>
                <a:t>reaction</a:t>
              </a:r>
              <a:r>
                <a:rPr lang="de-DE" sz="1050" dirty="0">
                  <a:solidFill>
                    <a:schemeClr val="bg1"/>
                  </a:solidFill>
                  <a:latin typeface="Arial" panose="020B0604020202020204" pitchFamily="34" charset="0"/>
                  <a:cs typeface="Arial" panose="020B0604020202020204" pitchFamily="34" charset="0"/>
                </a:rPr>
                <a:t> time </a:t>
              </a:r>
              <a:r>
                <a:rPr lang="de-DE" sz="1050" dirty="0" err="1">
                  <a:solidFill>
                    <a:schemeClr val="bg1"/>
                  </a:solidFill>
                  <a:latin typeface="Arial" panose="020B0604020202020204" pitchFamily="34" charset="0"/>
                  <a:cs typeface="Arial" panose="020B0604020202020204" pitchFamily="34" charset="0"/>
                </a:rPr>
                <a:t>is</a:t>
              </a:r>
              <a:r>
                <a:rPr lang="de-DE" sz="1050" dirty="0">
                  <a:solidFill>
                    <a:schemeClr val="bg1"/>
                  </a:solidFill>
                  <a:latin typeface="Arial" panose="020B0604020202020204" pitchFamily="34" charset="0"/>
                  <a:cs typeface="Arial" panose="020B0604020202020204" pitchFamily="34" charset="0"/>
                </a:rPr>
                <a:t> </a:t>
              </a:r>
              <a:r>
                <a:rPr lang="de-DE" sz="1050" dirty="0" err="1">
                  <a:solidFill>
                    <a:schemeClr val="bg1"/>
                  </a:solidFill>
                  <a:latin typeface="Arial" panose="020B0604020202020204" pitchFamily="34" charset="0"/>
                  <a:cs typeface="Arial" panose="020B0604020202020204" pitchFamily="34" charset="0"/>
                </a:rPr>
                <a:t>longer</a:t>
              </a:r>
              <a:r>
                <a:rPr lang="de-DE" sz="1050" dirty="0">
                  <a:solidFill>
                    <a:schemeClr val="bg1"/>
                  </a:solidFill>
                  <a:latin typeface="Arial" panose="020B0604020202020204" pitchFamily="34" charset="0"/>
                  <a:cs typeface="Arial" panose="020B0604020202020204" pitchFamily="34" charset="0"/>
                </a:rPr>
                <a:t> </a:t>
              </a:r>
              <a:r>
                <a:rPr lang="de-DE" sz="1050" dirty="0" err="1">
                  <a:solidFill>
                    <a:schemeClr val="bg1"/>
                  </a:solidFill>
                  <a:latin typeface="Arial" panose="020B0604020202020204" pitchFamily="34" charset="0"/>
                  <a:cs typeface="Arial" panose="020B0604020202020204" pitchFamily="34" charset="0"/>
                </a:rPr>
                <a:t>than</a:t>
              </a:r>
              <a:r>
                <a:rPr lang="de-DE" sz="1050" dirty="0">
                  <a:solidFill>
                    <a:schemeClr val="bg1"/>
                  </a:solidFill>
                  <a:latin typeface="Arial" panose="020B0604020202020204" pitchFamily="34" charset="0"/>
                  <a:cs typeface="Arial" panose="020B0604020202020204" pitchFamily="34" charset="0"/>
                </a:rPr>
                <a:t> </a:t>
              </a:r>
              <a:r>
                <a:rPr lang="de-DE" sz="1050" dirty="0" err="1">
                  <a:solidFill>
                    <a:schemeClr val="bg1"/>
                  </a:solidFill>
                  <a:latin typeface="Arial" panose="020B0604020202020204" pitchFamily="34" charset="0"/>
                  <a:cs typeface="Arial" panose="020B0604020202020204" pitchFamily="34" charset="0"/>
                </a:rPr>
                <a:t>the</a:t>
              </a:r>
              <a:r>
                <a:rPr lang="de-DE" sz="1050" dirty="0">
                  <a:solidFill>
                    <a:schemeClr val="bg1"/>
                  </a:solidFill>
                  <a:latin typeface="Arial" panose="020B0604020202020204" pitchFamily="34" charset="0"/>
                  <a:cs typeface="Arial" panose="020B0604020202020204" pitchFamily="34" charset="0"/>
                </a:rPr>
                <a:t> </a:t>
              </a:r>
            </a:p>
            <a:p>
              <a:pPr algn="ctr"/>
              <a:r>
                <a:rPr lang="de-DE" sz="1050" dirty="0" err="1">
                  <a:solidFill>
                    <a:schemeClr val="bg1"/>
                  </a:solidFill>
                  <a:latin typeface="Arial" panose="020B0604020202020204" pitchFamily="34" charset="0"/>
                  <a:cs typeface="Arial" panose="020B0604020202020204" pitchFamily="34" charset="0"/>
                </a:rPr>
                <a:t>intervention</a:t>
              </a:r>
              <a:r>
                <a:rPr lang="de-DE" sz="1050" dirty="0">
                  <a:solidFill>
                    <a:schemeClr val="bg1"/>
                  </a:solidFill>
                  <a:latin typeface="Arial" panose="020B0604020202020204" pitchFamily="34" charset="0"/>
                  <a:cs typeface="Arial" panose="020B0604020202020204" pitchFamily="34" charset="0"/>
                </a:rPr>
                <a:t> time </a:t>
              </a:r>
              <a:r>
                <a:rPr lang="de-DE" sz="1050" dirty="0" err="1">
                  <a:solidFill>
                    <a:schemeClr val="bg1"/>
                  </a:solidFill>
                  <a:latin typeface="Arial" panose="020B0604020202020204" pitchFamily="34" charset="0"/>
                  <a:cs typeface="Arial" panose="020B0604020202020204" pitchFamily="34" charset="0"/>
                </a:rPr>
                <a:t>left</a:t>
              </a:r>
              <a:r>
                <a:rPr lang="de-DE" sz="1050" dirty="0">
                  <a:solidFill>
                    <a:schemeClr val="bg1"/>
                  </a:solidFill>
                  <a:latin typeface="Arial" panose="020B0604020202020204" pitchFamily="34" charset="0"/>
                  <a:cs typeface="Arial" panose="020B0604020202020204" pitchFamily="34" charset="0"/>
                </a:rPr>
                <a:t> (</a:t>
              </a:r>
              <a:r>
                <a:rPr lang="el-GR" sz="1050" i="1" dirty="0">
                  <a:solidFill>
                    <a:srgbClr val="00B0F0"/>
                  </a:solidFill>
                  <a:latin typeface="Arial" panose="020B0604020202020204" pitchFamily="34" charset="0"/>
                  <a:cs typeface="Arial" panose="020B0604020202020204" pitchFamily="34" charset="0"/>
                </a:rPr>
                <a:t>τ</a:t>
              </a:r>
              <a:r>
                <a:rPr lang="el-GR" sz="1050" dirty="0">
                  <a:solidFill>
                    <a:srgbClr val="00B0F0"/>
                  </a:solidFill>
                  <a:latin typeface="Arial" panose="020B0604020202020204" pitchFamily="34" charset="0"/>
                  <a:cs typeface="Arial" panose="020B0604020202020204" pitchFamily="34" charset="0"/>
                </a:rPr>
                <a:t> / </a:t>
              </a:r>
              <a:r>
                <a:rPr lang="de-DE" sz="1050" i="1" dirty="0">
                  <a:solidFill>
                    <a:srgbClr val="00B0F0"/>
                  </a:solidFill>
                  <a:latin typeface="Arial" panose="020B0604020202020204" pitchFamily="34" charset="0"/>
                  <a:cs typeface="Arial" panose="020B0604020202020204" pitchFamily="34" charset="0"/>
                </a:rPr>
                <a:t>T</a:t>
              </a:r>
              <a:r>
                <a:rPr lang="de-DE" sz="1050" dirty="0">
                  <a:solidFill>
                    <a:srgbClr val="00B0F0"/>
                  </a:solidFill>
                  <a:latin typeface="Arial" panose="020B0604020202020204" pitchFamily="34" charset="0"/>
                  <a:cs typeface="Arial" panose="020B0604020202020204" pitchFamily="34" charset="0"/>
                </a:rPr>
                <a:t> &gt; 1</a:t>
              </a:r>
              <a:r>
                <a:rPr lang="de-DE" sz="1050" dirty="0">
                  <a:solidFill>
                    <a:schemeClr val="bg1"/>
                  </a:solidFill>
                  <a:latin typeface="Arial" panose="020B0604020202020204" pitchFamily="34" charset="0"/>
                  <a:cs typeface="Arial" panose="020B0604020202020204" pitchFamily="34" charset="0"/>
                </a:rPr>
                <a:t>),</a:t>
              </a:r>
            </a:p>
            <a:p>
              <a:pPr algn="ctr"/>
              <a:r>
                <a:rPr lang="de-DE" sz="1050" dirty="0">
                  <a:solidFill>
                    <a:schemeClr val="bg1"/>
                  </a:solidFill>
                  <a:latin typeface="Arial" panose="020B0604020202020204" pitchFamily="34" charset="0"/>
                  <a:cs typeface="Arial" panose="020B0604020202020204" pitchFamily="34" charset="0"/>
                </a:rPr>
                <a:t> </a:t>
              </a:r>
            </a:p>
            <a:p>
              <a:pPr algn="ctr"/>
              <a:r>
                <a:rPr lang="de-DE" sz="1050" dirty="0" err="1">
                  <a:solidFill>
                    <a:srgbClr val="00B0F0"/>
                  </a:solidFill>
                  <a:latin typeface="Arial" panose="020B0604020202020204" pitchFamily="34" charset="0"/>
                  <a:cs typeface="Arial" panose="020B0604020202020204" pitchFamily="34" charset="0"/>
                </a:rPr>
                <a:t>we</a:t>
              </a:r>
              <a:r>
                <a:rPr lang="de-DE" sz="1050" dirty="0">
                  <a:solidFill>
                    <a:srgbClr val="00B0F0"/>
                  </a:solidFill>
                  <a:latin typeface="Arial" panose="020B0604020202020204" pitchFamily="34" charset="0"/>
                  <a:cs typeface="Arial" panose="020B0604020202020204" pitchFamily="34" charset="0"/>
                </a:rPr>
                <a:t> </a:t>
              </a:r>
              <a:r>
                <a:rPr lang="de-DE" sz="1050" dirty="0" err="1">
                  <a:solidFill>
                    <a:srgbClr val="00B0F0"/>
                  </a:solidFill>
                  <a:latin typeface="Arial" panose="020B0604020202020204" pitchFamily="34" charset="0"/>
                  <a:cs typeface="Arial" panose="020B0604020202020204" pitchFamily="34" charset="0"/>
                </a:rPr>
                <a:t>have</a:t>
              </a:r>
              <a:r>
                <a:rPr lang="de-DE" sz="1050" dirty="0">
                  <a:solidFill>
                    <a:srgbClr val="00B0F0"/>
                  </a:solidFill>
                  <a:latin typeface="Arial" panose="020B0604020202020204" pitchFamily="34" charset="0"/>
                  <a:cs typeface="Arial" panose="020B0604020202020204" pitchFamily="34" charset="0"/>
                </a:rPr>
                <a:t> lost </a:t>
              </a:r>
              <a:r>
                <a:rPr lang="de-DE" sz="1050" dirty="0" err="1">
                  <a:solidFill>
                    <a:srgbClr val="00B0F0"/>
                  </a:solidFill>
                  <a:latin typeface="Arial" panose="020B0604020202020204" pitchFamily="34" charset="0"/>
                  <a:cs typeface="Arial" panose="020B0604020202020204" pitchFamily="34" charset="0"/>
                </a:rPr>
                <a:t>control</a:t>
              </a:r>
              <a:r>
                <a:rPr lang="de-DE" sz="1050" dirty="0">
                  <a:solidFill>
                    <a:srgbClr val="00B0F0"/>
                  </a:solidFill>
                  <a:latin typeface="Arial" panose="020B0604020202020204" pitchFamily="34" charset="0"/>
                  <a:cs typeface="Arial" panose="020B0604020202020204" pitchFamily="34" charset="0"/>
                </a:rPr>
                <a:t>.</a:t>
              </a:r>
            </a:p>
          </p:txBody>
        </p:sp>
        <p:sp>
          <p:nvSpPr>
            <p:cNvPr id="15" name="Rechteck 14">
              <a:extLst>
                <a:ext uri="{FF2B5EF4-FFF2-40B4-BE49-F238E27FC236}">
                  <a16:creationId xmlns:a16="http://schemas.microsoft.com/office/drawing/2014/main" id="{B94B8B06-5C7F-594E-9315-3DB38BB587C6}"/>
                </a:ext>
              </a:extLst>
            </p:cNvPr>
            <p:cNvSpPr/>
            <p:nvPr/>
          </p:nvSpPr>
          <p:spPr>
            <a:xfrm>
              <a:off x="10304474" y="2869783"/>
              <a:ext cx="1847501" cy="553997"/>
            </a:xfrm>
            <a:prstGeom prst="rect">
              <a:avLst/>
            </a:prstGeom>
          </p:spPr>
          <p:txBody>
            <a:bodyPr wrap="square">
              <a:spAutoFit/>
            </a:bodyPr>
            <a:lstStyle/>
            <a:p>
              <a:pPr algn="ctr"/>
              <a:r>
                <a:rPr lang="de-DE" sz="1050" u="sng" dirty="0">
                  <a:solidFill>
                    <a:srgbClr val="00B0F0"/>
                  </a:solidFill>
                  <a:latin typeface="Arial" panose="020B0604020202020204" pitchFamily="34" charset="0"/>
                  <a:cs typeface="Arial" panose="020B0604020202020204" pitchFamily="34" charset="0"/>
                </a:rPr>
                <a:t>  </a:t>
              </a:r>
              <a:r>
                <a:rPr lang="de-DE" sz="1050" u="sng" dirty="0" err="1">
                  <a:solidFill>
                    <a:srgbClr val="00B0F0"/>
                  </a:solidFill>
                  <a:latin typeface="Arial" panose="020B0604020202020204" pitchFamily="34" charset="0"/>
                  <a:cs typeface="Arial" panose="020B0604020202020204" pitchFamily="34" charset="0"/>
                </a:rPr>
                <a:t>reaction</a:t>
              </a:r>
              <a:r>
                <a:rPr lang="de-DE" sz="1050" u="sng" dirty="0">
                  <a:solidFill>
                    <a:srgbClr val="00B0F0"/>
                  </a:solidFill>
                  <a:latin typeface="Arial" panose="020B0604020202020204" pitchFamily="34" charset="0"/>
                  <a:cs typeface="Arial" panose="020B0604020202020204" pitchFamily="34" charset="0"/>
                </a:rPr>
                <a:t> time_</a:t>
              </a:r>
            </a:p>
            <a:p>
              <a:pPr algn="ctr"/>
              <a:r>
                <a:rPr lang="de-DE" sz="1050" dirty="0" err="1">
                  <a:solidFill>
                    <a:srgbClr val="00B0F0"/>
                  </a:solidFill>
                  <a:latin typeface="Arial" panose="020B0604020202020204" pitchFamily="34" charset="0"/>
                  <a:cs typeface="Arial" panose="020B0604020202020204" pitchFamily="34" charset="0"/>
                </a:rPr>
                <a:t>intervention</a:t>
              </a:r>
              <a:r>
                <a:rPr lang="de-DE" sz="1050" dirty="0">
                  <a:solidFill>
                    <a:srgbClr val="00B0F0"/>
                  </a:solidFill>
                  <a:latin typeface="Arial" panose="020B0604020202020204" pitchFamily="34" charset="0"/>
                  <a:cs typeface="Arial" panose="020B0604020202020204" pitchFamily="34" charset="0"/>
                </a:rPr>
                <a:t> time</a:t>
              </a:r>
              <a:endParaRPr lang="de-DE" sz="1050" dirty="0">
                <a:solidFill>
                  <a:srgbClr val="00B0F0"/>
                </a:solidFill>
              </a:endParaRPr>
            </a:p>
          </p:txBody>
        </p:sp>
      </p:grpSp>
      <p:sp>
        <p:nvSpPr>
          <p:cNvPr id="18" name="Rechteck 17">
            <a:extLst>
              <a:ext uri="{FF2B5EF4-FFF2-40B4-BE49-F238E27FC236}">
                <a16:creationId xmlns:a16="http://schemas.microsoft.com/office/drawing/2014/main" id="{0D664553-4A32-E544-85D6-498ECDC5D502}"/>
              </a:ext>
            </a:extLst>
          </p:cNvPr>
          <p:cNvSpPr/>
          <p:nvPr/>
        </p:nvSpPr>
        <p:spPr>
          <a:xfrm>
            <a:off x="931532" y="1260883"/>
            <a:ext cx="1159708" cy="319375"/>
          </a:xfrm>
          <a:prstGeom prst="rect">
            <a:avLst/>
          </a:prstGeom>
          <a:solidFill>
            <a:srgbClr val="00B0F0">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dirty="0"/>
          </a:p>
        </p:txBody>
      </p:sp>
      <p:sp>
        <p:nvSpPr>
          <p:cNvPr id="19" name="Rechteck 18">
            <a:extLst>
              <a:ext uri="{FF2B5EF4-FFF2-40B4-BE49-F238E27FC236}">
                <a16:creationId xmlns:a16="http://schemas.microsoft.com/office/drawing/2014/main" id="{2C543C70-7759-C345-AD8F-E1A683ACEB8F}"/>
              </a:ext>
            </a:extLst>
          </p:cNvPr>
          <p:cNvSpPr/>
          <p:nvPr/>
        </p:nvSpPr>
        <p:spPr>
          <a:xfrm>
            <a:off x="3204275" y="1475255"/>
            <a:ext cx="992562" cy="323609"/>
          </a:xfrm>
          <a:prstGeom prst="rect">
            <a:avLst/>
          </a:prstGeom>
          <a:solidFill>
            <a:srgbClr val="00B0F0">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dirty="0"/>
          </a:p>
        </p:txBody>
      </p:sp>
      <p:sp>
        <p:nvSpPr>
          <p:cNvPr id="20" name="Rechteck 19">
            <a:extLst>
              <a:ext uri="{FF2B5EF4-FFF2-40B4-BE49-F238E27FC236}">
                <a16:creationId xmlns:a16="http://schemas.microsoft.com/office/drawing/2014/main" id="{21F6B944-ABF7-C840-BBF7-ADA94E376A7F}"/>
              </a:ext>
            </a:extLst>
          </p:cNvPr>
          <p:cNvSpPr/>
          <p:nvPr/>
        </p:nvSpPr>
        <p:spPr>
          <a:xfrm>
            <a:off x="4726934" y="1979934"/>
            <a:ext cx="707269" cy="319852"/>
          </a:xfrm>
          <a:prstGeom prst="rect">
            <a:avLst/>
          </a:prstGeom>
          <a:solidFill>
            <a:srgbClr val="00B0F0">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dirty="0"/>
          </a:p>
        </p:txBody>
      </p:sp>
      <p:sp>
        <p:nvSpPr>
          <p:cNvPr id="21" name="Rechteck 20">
            <a:extLst>
              <a:ext uri="{FF2B5EF4-FFF2-40B4-BE49-F238E27FC236}">
                <a16:creationId xmlns:a16="http://schemas.microsoft.com/office/drawing/2014/main" id="{6EFBA241-954B-674F-835E-E65405FFED4B}"/>
              </a:ext>
            </a:extLst>
          </p:cNvPr>
          <p:cNvSpPr/>
          <p:nvPr/>
        </p:nvSpPr>
        <p:spPr>
          <a:xfrm>
            <a:off x="2254408" y="4719737"/>
            <a:ext cx="1414078" cy="323609"/>
          </a:xfrm>
          <a:prstGeom prst="rect">
            <a:avLst/>
          </a:prstGeom>
          <a:solidFill>
            <a:srgbClr val="00B0F0">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dirty="0"/>
          </a:p>
        </p:txBody>
      </p:sp>
      <p:sp>
        <p:nvSpPr>
          <p:cNvPr id="23" name="Rechteck 22">
            <a:extLst>
              <a:ext uri="{FF2B5EF4-FFF2-40B4-BE49-F238E27FC236}">
                <a16:creationId xmlns:a16="http://schemas.microsoft.com/office/drawing/2014/main" id="{0DC75830-E8E5-B54E-9D05-2E22C05EB169}"/>
              </a:ext>
            </a:extLst>
          </p:cNvPr>
          <p:cNvSpPr/>
          <p:nvPr/>
        </p:nvSpPr>
        <p:spPr>
          <a:xfrm>
            <a:off x="4887184" y="4220545"/>
            <a:ext cx="1181303" cy="432074"/>
          </a:xfrm>
          <a:prstGeom prst="rect">
            <a:avLst/>
          </a:prstGeom>
          <a:solidFill>
            <a:srgbClr val="00B0F0">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dirty="0"/>
          </a:p>
        </p:txBody>
      </p:sp>
      <p:sp>
        <p:nvSpPr>
          <p:cNvPr id="17" name="Textfeld 16">
            <a:extLst>
              <a:ext uri="{FF2B5EF4-FFF2-40B4-BE49-F238E27FC236}">
                <a16:creationId xmlns:a16="http://schemas.microsoft.com/office/drawing/2014/main" id="{C9B5DB9C-3BA0-6E44-9D12-DB27D892DFDD}"/>
              </a:ext>
            </a:extLst>
          </p:cNvPr>
          <p:cNvSpPr txBox="1"/>
          <p:nvPr/>
        </p:nvSpPr>
        <p:spPr>
          <a:xfrm rot="5400000">
            <a:off x="5433774" y="2677365"/>
            <a:ext cx="1140056" cy="230832"/>
          </a:xfrm>
          <a:prstGeom prst="rect">
            <a:avLst/>
          </a:prstGeom>
          <a:noFill/>
        </p:spPr>
        <p:txBody>
          <a:bodyPr wrap="none" rtlCol="0">
            <a:spAutoFit/>
          </a:bodyPr>
          <a:lstStyle/>
          <a:p>
            <a:r>
              <a:rPr lang="de-DE" sz="900" dirty="0" err="1">
                <a:solidFill>
                  <a:schemeClr val="bg1">
                    <a:lumMod val="50000"/>
                  </a:schemeClr>
                </a:solidFill>
                <a:latin typeface="Arial" panose="020B0604020202020204" pitchFamily="34" charset="0"/>
                <a:cs typeface="Arial" panose="020B0604020202020204" pitchFamily="34" charset="0"/>
              </a:rPr>
              <a:t>Lenton</a:t>
            </a:r>
            <a:r>
              <a:rPr lang="de-DE" sz="900" dirty="0">
                <a:solidFill>
                  <a:schemeClr val="bg1">
                    <a:lumMod val="50000"/>
                  </a:schemeClr>
                </a:solidFill>
                <a:latin typeface="Arial" panose="020B0604020202020204" pitchFamily="34" charset="0"/>
                <a:cs typeface="Arial" panose="020B0604020202020204" pitchFamily="34" charset="0"/>
              </a:rPr>
              <a:t> et al., 2019</a:t>
            </a:r>
            <a:endParaRPr lang="en-US" sz="9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81585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0"/>
                                  </p:stCondLst>
                                  <p:childTnLst>
                                    <p:animScale>
                                      <p:cBhvr>
                                        <p:cTn id="6" dur="2000" fill="hold"/>
                                        <p:tgtEl>
                                          <p:spTgt spid="9"/>
                                        </p:tgtEl>
                                      </p:cBhvr>
                                      <p:by x="80000" y="80000"/>
                                    </p:animScale>
                                  </p:childTnLst>
                                </p:cTn>
                              </p:par>
                              <p:par>
                                <p:cTn id="7" presetID="6" presetClass="emph" presetSubtype="0" repeatCount="indefinite" accel="50000" decel="50000" autoRev="1" fill="hold" grpId="0" nodeType="withEffect">
                                  <p:stCondLst>
                                    <p:cond delay="0"/>
                                  </p:stCondLst>
                                  <p:childTnLst>
                                    <p:animScale>
                                      <p:cBhvr>
                                        <p:cTn id="8" dur="2000" fill="hold"/>
                                        <p:tgtEl>
                                          <p:spTgt spid="13"/>
                                        </p:tgtEl>
                                      </p:cBhvr>
                                      <p:by x="80000" y="80000"/>
                                    </p:animScale>
                                  </p:childTnLst>
                                </p:cTn>
                              </p:par>
                              <p:par>
                                <p:cTn id="9" presetID="6" presetClass="emph" presetSubtype="0" repeatCount="indefinite" accel="50000" decel="50000" autoRev="1" fill="hold" grpId="0" nodeType="withEffect">
                                  <p:stCondLst>
                                    <p:cond delay="0"/>
                                  </p:stCondLst>
                                  <p:childTnLst>
                                    <p:animScale>
                                      <p:cBhvr>
                                        <p:cTn id="10" dur="2000" fill="hold"/>
                                        <p:tgtEl>
                                          <p:spTgt spid="12"/>
                                        </p:tgtEl>
                                      </p:cBhvr>
                                      <p:by x="80000" y="80000"/>
                                    </p:animScale>
                                  </p:childTnLst>
                                </p:cTn>
                              </p:par>
                              <p:par>
                                <p:cTn id="11" presetID="6" presetClass="emph" presetSubtype="0" repeatCount="indefinite" accel="50000" decel="50000" autoRev="1" fill="hold" grpId="0" nodeType="withEffect">
                                  <p:stCondLst>
                                    <p:cond delay="0"/>
                                  </p:stCondLst>
                                  <p:childTnLst>
                                    <p:animScale>
                                      <p:cBhvr>
                                        <p:cTn id="12" dur="2000" fill="hold"/>
                                        <p:tgtEl>
                                          <p:spTgt spid="11"/>
                                        </p:tgtEl>
                                      </p:cBhvr>
                                      <p:by x="80000" y="80000"/>
                                    </p:animScale>
                                  </p:childTnLst>
                                </p:cTn>
                              </p:par>
                              <p:par>
                                <p:cTn id="13" presetID="6" presetClass="emph" presetSubtype="0" repeatCount="indefinite" accel="50000" decel="50000" autoRev="1" fill="hold" grpId="0" nodeType="withEffect">
                                  <p:stCondLst>
                                    <p:cond delay="0"/>
                                  </p:stCondLst>
                                  <p:childTnLst>
                                    <p:animScale>
                                      <p:cBhvr>
                                        <p:cTn id="14" dur="2000" fill="hold"/>
                                        <p:tgtEl>
                                          <p:spTgt spid="10"/>
                                        </p:tgtEl>
                                      </p:cBhvr>
                                      <p:by x="80000" y="80000"/>
                                    </p:animScale>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BE62A5C1-65E9-3F4A-9311-3A52DF2AB4C4}"/>
              </a:ext>
            </a:extLst>
          </p:cNvPr>
          <p:cNvPicPr>
            <a:picLocks noChangeAspect="1"/>
          </p:cNvPicPr>
          <p:nvPr/>
        </p:nvPicPr>
        <p:blipFill>
          <a:blip r:embed="rId3"/>
          <a:stretch>
            <a:fillRect/>
          </a:stretch>
        </p:blipFill>
        <p:spPr>
          <a:xfrm>
            <a:off x="1212468" y="1033992"/>
            <a:ext cx="6719065" cy="4347633"/>
          </a:xfrm>
          <a:prstGeom prst="rect">
            <a:avLst/>
          </a:prstGeom>
          <a:ln w="28575">
            <a:solidFill>
              <a:srgbClr val="00B0F0"/>
            </a:solidFill>
          </a:ln>
        </p:spPr>
      </p:pic>
      <p:sp>
        <p:nvSpPr>
          <p:cNvPr id="8" name="Rechtwinkliges Dreieck 6">
            <a:extLst>
              <a:ext uri="{FF2B5EF4-FFF2-40B4-BE49-F238E27FC236}">
                <a16:creationId xmlns:a16="http://schemas.microsoft.com/office/drawing/2014/main" id="{DB205642-26CB-6241-8686-6663119AFB8A}"/>
              </a:ext>
            </a:extLst>
          </p:cNvPr>
          <p:cNvSpPr/>
          <p:nvPr/>
        </p:nvSpPr>
        <p:spPr>
          <a:xfrm rot="10800000">
            <a:off x="1239892" y="1053987"/>
            <a:ext cx="6672652" cy="4318837"/>
          </a:xfrm>
          <a:custGeom>
            <a:avLst/>
            <a:gdLst>
              <a:gd name="connsiteX0" fmla="*/ 0 w 7043372"/>
              <a:gd name="connsiteY0" fmla="*/ 5043698 h 5043698"/>
              <a:gd name="connsiteX1" fmla="*/ 0 w 7043372"/>
              <a:gd name="connsiteY1" fmla="*/ 0 h 5043698"/>
              <a:gd name="connsiteX2" fmla="*/ 7043372 w 7043372"/>
              <a:gd name="connsiteY2" fmla="*/ 5043698 h 5043698"/>
              <a:gd name="connsiteX3" fmla="*/ 0 w 7043372"/>
              <a:gd name="connsiteY3" fmla="*/ 5043698 h 5043698"/>
              <a:gd name="connsiteX0" fmla="*/ 0 w 7043372"/>
              <a:gd name="connsiteY0" fmla="*/ 5043698 h 5043698"/>
              <a:gd name="connsiteX1" fmla="*/ 0 w 7043372"/>
              <a:gd name="connsiteY1" fmla="*/ 0 h 5043698"/>
              <a:gd name="connsiteX2" fmla="*/ 2628509 w 7043372"/>
              <a:gd name="connsiteY2" fmla="*/ 1867727 h 5043698"/>
              <a:gd name="connsiteX3" fmla="*/ 7043372 w 7043372"/>
              <a:gd name="connsiteY3" fmla="*/ 5043698 h 5043698"/>
              <a:gd name="connsiteX4" fmla="*/ 0 w 7043372"/>
              <a:gd name="connsiteY4" fmla="*/ 5043698 h 5043698"/>
              <a:gd name="connsiteX0" fmla="*/ 0 w 7043372"/>
              <a:gd name="connsiteY0" fmla="*/ 5043698 h 5043698"/>
              <a:gd name="connsiteX1" fmla="*/ 0 w 7043372"/>
              <a:gd name="connsiteY1" fmla="*/ 0 h 5043698"/>
              <a:gd name="connsiteX2" fmla="*/ 2717409 w 7043372"/>
              <a:gd name="connsiteY2" fmla="*/ 699327 h 5043698"/>
              <a:gd name="connsiteX3" fmla="*/ 7043372 w 7043372"/>
              <a:gd name="connsiteY3" fmla="*/ 5043698 h 5043698"/>
              <a:gd name="connsiteX4" fmla="*/ 0 w 7043372"/>
              <a:gd name="connsiteY4" fmla="*/ 5043698 h 5043698"/>
              <a:gd name="connsiteX0" fmla="*/ 1270000 w 8313372"/>
              <a:gd name="connsiteY0" fmla="*/ 4535698 h 4535698"/>
              <a:gd name="connsiteX1" fmla="*/ 0 w 8313372"/>
              <a:gd name="connsiteY1" fmla="*/ 0 h 4535698"/>
              <a:gd name="connsiteX2" fmla="*/ 3987409 w 8313372"/>
              <a:gd name="connsiteY2" fmla="*/ 191327 h 4535698"/>
              <a:gd name="connsiteX3" fmla="*/ 8313372 w 8313372"/>
              <a:gd name="connsiteY3" fmla="*/ 4535698 h 4535698"/>
              <a:gd name="connsiteX4" fmla="*/ 1270000 w 8313372"/>
              <a:gd name="connsiteY4" fmla="*/ 4535698 h 4535698"/>
              <a:gd name="connsiteX0" fmla="*/ 0 w 8313372"/>
              <a:gd name="connsiteY0" fmla="*/ 4624598 h 4624598"/>
              <a:gd name="connsiteX1" fmla="*/ 0 w 8313372"/>
              <a:gd name="connsiteY1" fmla="*/ 0 h 4624598"/>
              <a:gd name="connsiteX2" fmla="*/ 3987409 w 8313372"/>
              <a:gd name="connsiteY2" fmla="*/ 191327 h 4624598"/>
              <a:gd name="connsiteX3" fmla="*/ 8313372 w 8313372"/>
              <a:gd name="connsiteY3" fmla="*/ 4535698 h 4624598"/>
              <a:gd name="connsiteX4" fmla="*/ 0 w 8313372"/>
              <a:gd name="connsiteY4" fmla="*/ 4624598 h 4624598"/>
              <a:gd name="connsiteX0" fmla="*/ 0 w 7411672"/>
              <a:gd name="connsiteY0" fmla="*/ 4624598 h 4624598"/>
              <a:gd name="connsiteX1" fmla="*/ 0 w 7411672"/>
              <a:gd name="connsiteY1" fmla="*/ 0 h 4624598"/>
              <a:gd name="connsiteX2" fmla="*/ 3987409 w 7411672"/>
              <a:gd name="connsiteY2" fmla="*/ 191327 h 4624598"/>
              <a:gd name="connsiteX3" fmla="*/ 7411672 w 7411672"/>
              <a:gd name="connsiteY3" fmla="*/ 4522998 h 4624598"/>
              <a:gd name="connsiteX4" fmla="*/ 0 w 7411672"/>
              <a:gd name="connsiteY4" fmla="*/ 4624598 h 4624598"/>
              <a:gd name="connsiteX0" fmla="*/ 0 w 7411672"/>
              <a:gd name="connsiteY0" fmla="*/ 4624598 h 4624598"/>
              <a:gd name="connsiteX1" fmla="*/ 0 w 7411672"/>
              <a:gd name="connsiteY1" fmla="*/ 0 h 4624598"/>
              <a:gd name="connsiteX2" fmla="*/ 3987409 w 7411672"/>
              <a:gd name="connsiteY2" fmla="*/ 191327 h 4624598"/>
              <a:gd name="connsiteX3" fmla="*/ 5409809 w 7411672"/>
              <a:gd name="connsiteY3" fmla="*/ 1982027 h 4624598"/>
              <a:gd name="connsiteX4" fmla="*/ 7411672 w 7411672"/>
              <a:gd name="connsiteY4" fmla="*/ 4522998 h 4624598"/>
              <a:gd name="connsiteX5" fmla="*/ 0 w 7411672"/>
              <a:gd name="connsiteY5" fmla="*/ 4624598 h 4624598"/>
              <a:gd name="connsiteX0" fmla="*/ 0 w 7411672"/>
              <a:gd name="connsiteY0" fmla="*/ 4624598 h 4624598"/>
              <a:gd name="connsiteX1" fmla="*/ 0 w 7411672"/>
              <a:gd name="connsiteY1" fmla="*/ 0 h 4624598"/>
              <a:gd name="connsiteX2" fmla="*/ 3987409 w 7411672"/>
              <a:gd name="connsiteY2" fmla="*/ 191327 h 4624598"/>
              <a:gd name="connsiteX3" fmla="*/ 5066909 w 7411672"/>
              <a:gd name="connsiteY3" fmla="*/ 2134427 h 4624598"/>
              <a:gd name="connsiteX4" fmla="*/ 7411672 w 7411672"/>
              <a:gd name="connsiteY4" fmla="*/ 4522998 h 4624598"/>
              <a:gd name="connsiteX5" fmla="*/ 0 w 7411672"/>
              <a:gd name="connsiteY5" fmla="*/ 4624598 h 4624598"/>
              <a:gd name="connsiteX0" fmla="*/ 0 w 7411672"/>
              <a:gd name="connsiteY0" fmla="*/ 4624598 h 4624598"/>
              <a:gd name="connsiteX1" fmla="*/ 0 w 7411672"/>
              <a:gd name="connsiteY1" fmla="*/ 0 h 4624598"/>
              <a:gd name="connsiteX2" fmla="*/ 3987409 w 7411672"/>
              <a:gd name="connsiteY2" fmla="*/ 191327 h 4624598"/>
              <a:gd name="connsiteX3" fmla="*/ 4978009 w 7411672"/>
              <a:gd name="connsiteY3" fmla="*/ 2083627 h 4624598"/>
              <a:gd name="connsiteX4" fmla="*/ 7411672 w 7411672"/>
              <a:gd name="connsiteY4" fmla="*/ 4522998 h 4624598"/>
              <a:gd name="connsiteX5" fmla="*/ 0 w 7411672"/>
              <a:gd name="connsiteY5" fmla="*/ 4624598 h 4624598"/>
              <a:gd name="connsiteX0" fmla="*/ 0 w 7411672"/>
              <a:gd name="connsiteY0" fmla="*/ 4624598 h 4624598"/>
              <a:gd name="connsiteX1" fmla="*/ 0 w 7411672"/>
              <a:gd name="connsiteY1" fmla="*/ 0 h 4624598"/>
              <a:gd name="connsiteX2" fmla="*/ 4647809 w 7411672"/>
              <a:gd name="connsiteY2" fmla="*/ 165927 h 4624598"/>
              <a:gd name="connsiteX3" fmla="*/ 4978009 w 7411672"/>
              <a:gd name="connsiteY3" fmla="*/ 2083627 h 4624598"/>
              <a:gd name="connsiteX4" fmla="*/ 7411672 w 7411672"/>
              <a:gd name="connsiteY4" fmla="*/ 4522998 h 4624598"/>
              <a:gd name="connsiteX5" fmla="*/ 0 w 7411672"/>
              <a:gd name="connsiteY5" fmla="*/ 4624598 h 4624598"/>
              <a:gd name="connsiteX0" fmla="*/ 0 w 6636972"/>
              <a:gd name="connsiteY0" fmla="*/ 4624598 h 4624598"/>
              <a:gd name="connsiteX1" fmla="*/ 0 w 6636972"/>
              <a:gd name="connsiteY1" fmla="*/ 0 h 4624598"/>
              <a:gd name="connsiteX2" fmla="*/ 4647809 w 6636972"/>
              <a:gd name="connsiteY2" fmla="*/ 165927 h 4624598"/>
              <a:gd name="connsiteX3" fmla="*/ 4978009 w 6636972"/>
              <a:gd name="connsiteY3" fmla="*/ 2083627 h 4624598"/>
              <a:gd name="connsiteX4" fmla="*/ 6636972 w 6636972"/>
              <a:gd name="connsiteY4" fmla="*/ 4580445 h 4624598"/>
              <a:gd name="connsiteX5" fmla="*/ 0 w 6636972"/>
              <a:gd name="connsiteY5" fmla="*/ 4624598 h 4624598"/>
              <a:gd name="connsiteX0" fmla="*/ 0 w 6636972"/>
              <a:gd name="connsiteY0" fmla="*/ 4624598 h 4624598"/>
              <a:gd name="connsiteX1" fmla="*/ 0 w 6636972"/>
              <a:gd name="connsiteY1" fmla="*/ 0 h 4624598"/>
              <a:gd name="connsiteX2" fmla="*/ 4647809 w 6636972"/>
              <a:gd name="connsiteY2" fmla="*/ 165927 h 4624598"/>
              <a:gd name="connsiteX3" fmla="*/ 4978009 w 6636972"/>
              <a:gd name="connsiteY3" fmla="*/ 2083627 h 4624598"/>
              <a:gd name="connsiteX4" fmla="*/ 5917809 w 6636972"/>
              <a:gd name="connsiteY4" fmla="*/ 3482040 h 4624598"/>
              <a:gd name="connsiteX5" fmla="*/ 6636972 w 6636972"/>
              <a:gd name="connsiteY5" fmla="*/ 4580445 h 4624598"/>
              <a:gd name="connsiteX6" fmla="*/ 0 w 6636972"/>
              <a:gd name="connsiteY6" fmla="*/ 4624598 h 4624598"/>
              <a:gd name="connsiteX0" fmla="*/ 0 w 6636972"/>
              <a:gd name="connsiteY0" fmla="*/ 4624598 h 4624598"/>
              <a:gd name="connsiteX1" fmla="*/ 0 w 6636972"/>
              <a:gd name="connsiteY1" fmla="*/ 0 h 4624598"/>
              <a:gd name="connsiteX2" fmla="*/ 4647809 w 6636972"/>
              <a:gd name="connsiteY2" fmla="*/ 165927 h 4624598"/>
              <a:gd name="connsiteX3" fmla="*/ 4978009 w 6636972"/>
              <a:gd name="connsiteY3" fmla="*/ 2083627 h 4624598"/>
              <a:gd name="connsiteX4" fmla="*/ 6603609 w 6636972"/>
              <a:gd name="connsiteY4" fmla="*/ 2838633 h 4624598"/>
              <a:gd name="connsiteX5" fmla="*/ 6636972 w 6636972"/>
              <a:gd name="connsiteY5" fmla="*/ 4580445 h 4624598"/>
              <a:gd name="connsiteX6" fmla="*/ 0 w 6636972"/>
              <a:gd name="connsiteY6" fmla="*/ 4624598 h 4624598"/>
              <a:gd name="connsiteX0" fmla="*/ 0 w 6636972"/>
              <a:gd name="connsiteY0" fmla="*/ 4624598 h 4624598"/>
              <a:gd name="connsiteX1" fmla="*/ 0 w 6636972"/>
              <a:gd name="connsiteY1" fmla="*/ 0 h 4624598"/>
              <a:gd name="connsiteX2" fmla="*/ 4647809 w 6636972"/>
              <a:gd name="connsiteY2" fmla="*/ 165927 h 4624598"/>
              <a:gd name="connsiteX3" fmla="*/ 5333609 w 6636972"/>
              <a:gd name="connsiteY3" fmla="*/ 2198521 h 4624598"/>
              <a:gd name="connsiteX4" fmla="*/ 6603609 w 6636972"/>
              <a:gd name="connsiteY4" fmla="*/ 2838633 h 4624598"/>
              <a:gd name="connsiteX5" fmla="*/ 6636972 w 6636972"/>
              <a:gd name="connsiteY5" fmla="*/ 4580445 h 4624598"/>
              <a:gd name="connsiteX6" fmla="*/ 0 w 6636972"/>
              <a:gd name="connsiteY6" fmla="*/ 4624598 h 4624598"/>
              <a:gd name="connsiteX0" fmla="*/ 0 w 6636972"/>
              <a:gd name="connsiteY0" fmla="*/ 4624598 h 4624598"/>
              <a:gd name="connsiteX1" fmla="*/ 0 w 6636972"/>
              <a:gd name="connsiteY1" fmla="*/ 0 h 4624598"/>
              <a:gd name="connsiteX2" fmla="*/ 4647809 w 6636972"/>
              <a:gd name="connsiteY2" fmla="*/ 165927 h 4624598"/>
              <a:gd name="connsiteX3" fmla="*/ 5054209 w 6636972"/>
              <a:gd name="connsiteY3" fmla="*/ 1356499 h 4624598"/>
              <a:gd name="connsiteX4" fmla="*/ 5333609 w 6636972"/>
              <a:gd name="connsiteY4" fmla="*/ 2198521 h 4624598"/>
              <a:gd name="connsiteX5" fmla="*/ 6603609 w 6636972"/>
              <a:gd name="connsiteY5" fmla="*/ 2838633 h 4624598"/>
              <a:gd name="connsiteX6" fmla="*/ 6636972 w 6636972"/>
              <a:gd name="connsiteY6" fmla="*/ 4580445 h 4624598"/>
              <a:gd name="connsiteX7" fmla="*/ 0 w 6636972"/>
              <a:gd name="connsiteY7" fmla="*/ 4624598 h 4624598"/>
              <a:gd name="connsiteX0" fmla="*/ 0 w 6636972"/>
              <a:gd name="connsiteY0" fmla="*/ 4624598 h 4624598"/>
              <a:gd name="connsiteX1" fmla="*/ 0 w 6636972"/>
              <a:gd name="connsiteY1" fmla="*/ 0 h 4624598"/>
              <a:gd name="connsiteX2" fmla="*/ 4647809 w 6636972"/>
              <a:gd name="connsiteY2" fmla="*/ 165927 h 4624598"/>
              <a:gd name="connsiteX3" fmla="*/ 4787509 w 6636972"/>
              <a:gd name="connsiteY3" fmla="*/ 1471393 h 4624598"/>
              <a:gd name="connsiteX4" fmla="*/ 5333609 w 6636972"/>
              <a:gd name="connsiteY4" fmla="*/ 2198521 h 4624598"/>
              <a:gd name="connsiteX5" fmla="*/ 6603609 w 6636972"/>
              <a:gd name="connsiteY5" fmla="*/ 2838633 h 4624598"/>
              <a:gd name="connsiteX6" fmla="*/ 6636972 w 6636972"/>
              <a:gd name="connsiteY6" fmla="*/ 4580445 h 4624598"/>
              <a:gd name="connsiteX7" fmla="*/ 0 w 6636972"/>
              <a:gd name="connsiteY7" fmla="*/ 4624598 h 4624598"/>
              <a:gd name="connsiteX0" fmla="*/ 0 w 6636972"/>
              <a:gd name="connsiteY0" fmla="*/ 4624598 h 4624598"/>
              <a:gd name="connsiteX1" fmla="*/ 0 w 6636972"/>
              <a:gd name="connsiteY1" fmla="*/ 0 h 4624598"/>
              <a:gd name="connsiteX2" fmla="*/ 4647809 w 6636972"/>
              <a:gd name="connsiteY2" fmla="*/ 165927 h 4624598"/>
              <a:gd name="connsiteX3" fmla="*/ 4673209 w 6636972"/>
              <a:gd name="connsiteY3" fmla="*/ 1528840 h 4624598"/>
              <a:gd name="connsiteX4" fmla="*/ 5333609 w 6636972"/>
              <a:gd name="connsiteY4" fmla="*/ 2198521 h 4624598"/>
              <a:gd name="connsiteX5" fmla="*/ 6603609 w 6636972"/>
              <a:gd name="connsiteY5" fmla="*/ 2838633 h 4624598"/>
              <a:gd name="connsiteX6" fmla="*/ 6636972 w 6636972"/>
              <a:gd name="connsiteY6" fmla="*/ 4580445 h 4624598"/>
              <a:gd name="connsiteX7" fmla="*/ 0 w 6636972"/>
              <a:gd name="connsiteY7" fmla="*/ 4624598 h 4624598"/>
              <a:gd name="connsiteX0" fmla="*/ 0 w 6636972"/>
              <a:gd name="connsiteY0" fmla="*/ 4624598 h 4624598"/>
              <a:gd name="connsiteX1" fmla="*/ 0 w 6636972"/>
              <a:gd name="connsiteY1" fmla="*/ 0 h 4624598"/>
              <a:gd name="connsiteX2" fmla="*/ 4647809 w 6636972"/>
              <a:gd name="connsiteY2" fmla="*/ 165927 h 4624598"/>
              <a:gd name="connsiteX3" fmla="*/ 4622409 w 6636972"/>
              <a:gd name="connsiteY3" fmla="*/ 1528840 h 4624598"/>
              <a:gd name="connsiteX4" fmla="*/ 5333609 w 6636972"/>
              <a:gd name="connsiteY4" fmla="*/ 2198521 h 4624598"/>
              <a:gd name="connsiteX5" fmla="*/ 6603609 w 6636972"/>
              <a:gd name="connsiteY5" fmla="*/ 2838633 h 4624598"/>
              <a:gd name="connsiteX6" fmla="*/ 6636972 w 6636972"/>
              <a:gd name="connsiteY6" fmla="*/ 4580445 h 4624598"/>
              <a:gd name="connsiteX7" fmla="*/ 0 w 6636972"/>
              <a:gd name="connsiteY7" fmla="*/ 4624598 h 4624598"/>
              <a:gd name="connsiteX0" fmla="*/ 0 w 6636972"/>
              <a:gd name="connsiteY0" fmla="*/ 4624598 h 4624598"/>
              <a:gd name="connsiteX1" fmla="*/ 0 w 6636972"/>
              <a:gd name="connsiteY1" fmla="*/ 0 h 4624598"/>
              <a:gd name="connsiteX2" fmla="*/ 4647809 w 6636972"/>
              <a:gd name="connsiteY2" fmla="*/ 165927 h 4624598"/>
              <a:gd name="connsiteX3" fmla="*/ 4724009 w 6636972"/>
              <a:gd name="connsiteY3" fmla="*/ 1563308 h 4624598"/>
              <a:gd name="connsiteX4" fmla="*/ 5333609 w 6636972"/>
              <a:gd name="connsiteY4" fmla="*/ 2198521 h 4624598"/>
              <a:gd name="connsiteX5" fmla="*/ 6603609 w 6636972"/>
              <a:gd name="connsiteY5" fmla="*/ 2838633 h 4624598"/>
              <a:gd name="connsiteX6" fmla="*/ 6636972 w 6636972"/>
              <a:gd name="connsiteY6" fmla="*/ 4580445 h 4624598"/>
              <a:gd name="connsiteX7" fmla="*/ 0 w 6636972"/>
              <a:gd name="connsiteY7" fmla="*/ 4624598 h 4624598"/>
              <a:gd name="connsiteX0" fmla="*/ 0 w 6636972"/>
              <a:gd name="connsiteY0" fmla="*/ 4463746 h 4463746"/>
              <a:gd name="connsiteX1" fmla="*/ 0 w 6636972"/>
              <a:gd name="connsiteY1" fmla="*/ 0 h 4463746"/>
              <a:gd name="connsiteX2" fmla="*/ 4647809 w 6636972"/>
              <a:gd name="connsiteY2" fmla="*/ 5075 h 4463746"/>
              <a:gd name="connsiteX3" fmla="*/ 4724009 w 6636972"/>
              <a:gd name="connsiteY3" fmla="*/ 1402456 h 4463746"/>
              <a:gd name="connsiteX4" fmla="*/ 5333609 w 6636972"/>
              <a:gd name="connsiteY4" fmla="*/ 2037669 h 4463746"/>
              <a:gd name="connsiteX5" fmla="*/ 6603609 w 6636972"/>
              <a:gd name="connsiteY5" fmla="*/ 2677781 h 4463746"/>
              <a:gd name="connsiteX6" fmla="*/ 6636972 w 6636972"/>
              <a:gd name="connsiteY6" fmla="*/ 4419593 h 4463746"/>
              <a:gd name="connsiteX7" fmla="*/ 0 w 6636972"/>
              <a:gd name="connsiteY7" fmla="*/ 4463746 h 4463746"/>
              <a:gd name="connsiteX0" fmla="*/ 0 w 6603609"/>
              <a:gd name="connsiteY0" fmla="*/ 4463746 h 4463746"/>
              <a:gd name="connsiteX1" fmla="*/ 0 w 6603609"/>
              <a:gd name="connsiteY1" fmla="*/ 0 h 4463746"/>
              <a:gd name="connsiteX2" fmla="*/ 4647809 w 6603609"/>
              <a:gd name="connsiteY2" fmla="*/ 5075 h 4463746"/>
              <a:gd name="connsiteX3" fmla="*/ 4724009 w 6603609"/>
              <a:gd name="connsiteY3" fmla="*/ 1402456 h 4463746"/>
              <a:gd name="connsiteX4" fmla="*/ 5333609 w 6603609"/>
              <a:gd name="connsiteY4" fmla="*/ 2037669 h 4463746"/>
              <a:gd name="connsiteX5" fmla="*/ 6603609 w 6603609"/>
              <a:gd name="connsiteY5" fmla="*/ 2677781 h 4463746"/>
              <a:gd name="connsiteX6" fmla="*/ 4643072 w 6603609"/>
              <a:gd name="connsiteY6" fmla="*/ 4373267 h 4463746"/>
              <a:gd name="connsiteX7" fmla="*/ 0 w 6603609"/>
              <a:gd name="connsiteY7" fmla="*/ 4463746 h 4463746"/>
              <a:gd name="connsiteX0" fmla="*/ 0 w 5371709"/>
              <a:gd name="connsiteY0" fmla="*/ 4463746 h 4463746"/>
              <a:gd name="connsiteX1" fmla="*/ 0 w 5371709"/>
              <a:gd name="connsiteY1" fmla="*/ 0 h 4463746"/>
              <a:gd name="connsiteX2" fmla="*/ 4647809 w 5371709"/>
              <a:gd name="connsiteY2" fmla="*/ 5075 h 4463746"/>
              <a:gd name="connsiteX3" fmla="*/ 4724009 w 5371709"/>
              <a:gd name="connsiteY3" fmla="*/ 1402456 h 4463746"/>
              <a:gd name="connsiteX4" fmla="*/ 5333609 w 5371709"/>
              <a:gd name="connsiteY4" fmla="*/ 2037669 h 4463746"/>
              <a:gd name="connsiteX5" fmla="*/ 5371709 w 5371709"/>
              <a:gd name="connsiteY5" fmla="*/ 2507920 h 4463746"/>
              <a:gd name="connsiteX6" fmla="*/ 4643072 w 5371709"/>
              <a:gd name="connsiteY6" fmla="*/ 4373267 h 4463746"/>
              <a:gd name="connsiteX7" fmla="*/ 0 w 5371709"/>
              <a:gd name="connsiteY7" fmla="*/ 4463746 h 4463746"/>
              <a:gd name="connsiteX0" fmla="*/ 0 w 5477985"/>
              <a:gd name="connsiteY0" fmla="*/ 4463746 h 4463746"/>
              <a:gd name="connsiteX1" fmla="*/ 0 w 5477985"/>
              <a:gd name="connsiteY1" fmla="*/ 0 h 4463746"/>
              <a:gd name="connsiteX2" fmla="*/ 4647809 w 5477985"/>
              <a:gd name="connsiteY2" fmla="*/ 5075 h 4463746"/>
              <a:gd name="connsiteX3" fmla="*/ 4724009 w 5477985"/>
              <a:gd name="connsiteY3" fmla="*/ 1402456 h 4463746"/>
              <a:gd name="connsiteX4" fmla="*/ 5333609 w 5477985"/>
              <a:gd name="connsiteY4" fmla="*/ 2037669 h 4463746"/>
              <a:gd name="connsiteX5" fmla="*/ 5371709 w 5477985"/>
              <a:gd name="connsiteY5" fmla="*/ 2507920 h 4463746"/>
              <a:gd name="connsiteX6" fmla="*/ 4643072 w 5477985"/>
              <a:gd name="connsiteY6" fmla="*/ 4373267 h 4463746"/>
              <a:gd name="connsiteX7" fmla="*/ 0 w 5477985"/>
              <a:gd name="connsiteY7" fmla="*/ 4463746 h 4463746"/>
              <a:gd name="connsiteX0" fmla="*/ 0 w 5497861"/>
              <a:gd name="connsiteY0" fmla="*/ 4463746 h 4463746"/>
              <a:gd name="connsiteX1" fmla="*/ 0 w 5497861"/>
              <a:gd name="connsiteY1" fmla="*/ 0 h 4463746"/>
              <a:gd name="connsiteX2" fmla="*/ 4647809 w 5497861"/>
              <a:gd name="connsiteY2" fmla="*/ 5075 h 4463746"/>
              <a:gd name="connsiteX3" fmla="*/ 4724009 w 5497861"/>
              <a:gd name="connsiteY3" fmla="*/ 1402456 h 4463746"/>
              <a:gd name="connsiteX4" fmla="*/ 5333609 w 5497861"/>
              <a:gd name="connsiteY4" fmla="*/ 2037669 h 4463746"/>
              <a:gd name="connsiteX5" fmla="*/ 5397109 w 5497861"/>
              <a:gd name="connsiteY5" fmla="*/ 2554246 h 4463746"/>
              <a:gd name="connsiteX6" fmla="*/ 4643072 w 5497861"/>
              <a:gd name="connsiteY6" fmla="*/ 4373267 h 4463746"/>
              <a:gd name="connsiteX7" fmla="*/ 0 w 5497861"/>
              <a:gd name="connsiteY7" fmla="*/ 4463746 h 4463746"/>
              <a:gd name="connsiteX0" fmla="*/ 0 w 5497861"/>
              <a:gd name="connsiteY0" fmla="*/ 4463746 h 5936267"/>
              <a:gd name="connsiteX1" fmla="*/ 0 w 5497861"/>
              <a:gd name="connsiteY1" fmla="*/ 0 h 5936267"/>
              <a:gd name="connsiteX2" fmla="*/ 4647809 w 5497861"/>
              <a:gd name="connsiteY2" fmla="*/ 5075 h 5936267"/>
              <a:gd name="connsiteX3" fmla="*/ 4724009 w 5497861"/>
              <a:gd name="connsiteY3" fmla="*/ 1402456 h 5936267"/>
              <a:gd name="connsiteX4" fmla="*/ 5333609 w 5497861"/>
              <a:gd name="connsiteY4" fmla="*/ 2037669 h 5936267"/>
              <a:gd name="connsiteX5" fmla="*/ 5397109 w 5497861"/>
              <a:gd name="connsiteY5" fmla="*/ 2554246 h 5936267"/>
              <a:gd name="connsiteX6" fmla="*/ 4656207 w 5497861"/>
              <a:gd name="connsiteY6" fmla="*/ 5936267 h 5936267"/>
              <a:gd name="connsiteX7" fmla="*/ 0 w 5497861"/>
              <a:gd name="connsiteY7" fmla="*/ 4463746 h 5936267"/>
              <a:gd name="connsiteX0" fmla="*/ 0 w 7454843"/>
              <a:gd name="connsiteY0" fmla="*/ 5978405 h 5978405"/>
              <a:gd name="connsiteX1" fmla="*/ 1956982 w 7454843"/>
              <a:gd name="connsiteY1" fmla="*/ 0 h 5978405"/>
              <a:gd name="connsiteX2" fmla="*/ 6604791 w 7454843"/>
              <a:gd name="connsiteY2" fmla="*/ 5075 h 5978405"/>
              <a:gd name="connsiteX3" fmla="*/ 6680991 w 7454843"/>
              <a:gd name="connsiteY3" fmla="*/ 1402456 h 5978405"/>
              <a:gd name="connsiteX4" fmla="*/ 7290591 w 7454843"/>
              <a:gd name="connsiteY4" fmla="*/ 2037669 h 5978405"/>
              <a:gd name="connsiteX5" fmla="*/ 7354091 w 7454843"/>
              <a:gd name="connsiteY5" fmla="*/ 2554246 h 5978405"/>
              <a:gd name="connsiteX6" fmla="*/ 6613189 w 7454843"/>
              <a:gd name="connsiteY6" fmla="*/ 5936267 h 5978405"/>
              <a:gd name="connsiteX7" fmla="*/ 0 w 7454843"/>
              <a:gd name="connsiteY7" fmla="*/ 5978405 h 5978405"/>
              <a:gd name="connsiteX0" fmla="*/ 1 w 7454844"/>
              <a:gd name="connsiteY0" fmla="*/ 5978405 h 5978405"/>
              <a:gd name="connsiteX1" fmla="*/ 0 w 7454844"/>
              <a:gd name="connsiteY1" fmla="*/ 0 h 5978405"/>
              <a:gd name="connsiteX2" fmla="*/ 6604792 w 7454844"/>
              <a:gd name="connsiteY2" fmla="*/ 5075 h 5978405"/>
              <a:gd name="connsiteX3" fmla="*/ 6680992 w 7454844"/>
              <a:gd name="connsiteY3" fmla="*/ 1402456 h 5978405"/>
              <a:gd name="connsiteX4" fmla="*/ 7290592 w 7454844"/>
              <a:gd name="connsiteY4" fmla="*/ 2037669 h 5978405"/>
              <a:gd name="connsiteX5" fmla="*/ 7354092 w 7454844"/>
              <a:gd name="connsiteY5" fmla="*/ 2554246 h 5978405"/>
              <a:gd name="connsiteX6" fmla="*/ 6613190 w 7454844"/>
              <a:gd name="connsiteY6" fmla="*/ 5936267 h 5978405"/>
              <a:gd name="connsiteX7" fmla="*/ 1 w 7454844"/>
              <a:gd name="connsiteY7" fmla="*/ 5978405 h 5978405"/>
              <a:gd name="connsiteX0" fmla="*/ 1 w 7428707"/>
              <a:gd name="connsiteY0" fmla="*/ 5978405 h 5978405"/>
              <a:gd name="connsiteX1" fmla="*/ 0 w 7428707"/>
              <a:gd name="connsiteY1" fmla="*/ 0 h 5978405"/>
              <a:gd name="connsiteX2" fmla="*/ 6604792 w 7428707"/>
              <a:gd name="connsiteY2" fmla="*/ 5075 h 5978405"/>
              <a:gd name="connsiteX3" fmla="*/ 6680992 w 7428707"/>
              <a:gd name="connsiteY3" fmla="*/ 1402456 h 5978405"/>
              <a:gd name="connsiteX4" fmla="*/ 7290592 w 7428707"/>
              <a:gd name="connsiteY4" fmla="*/ 2037669 h 5978405"/>
              <a:gd name="connsiteX5" fmla="*/ 7320527 w 7428707"/>
              <a:gd name="connsiteY5" fmla="*/ 3110159 h 5978405"/>
              <a:gd name="connsiteX6" fmla="*/ 6613190 w 7428707"/>
              <a:gd name="connsiteY6" fmla="*/ 5936267 h 5978405"/>
              <a:gd name="connsiteX7" fmla="*/ 1 w 7428707"/>
              <a:gd name="connsiteY7" fmla="*/ 5978405 h 5978405"/>
              <a:gd name="connsiteX0" fmla="*/ 1 w 7428707"/>
              <a:gd name="connsiteY0" fmla="*/ 5978405 h 5978405"/>
              <a:gd name="connsiteX1" fmla="*/ 0 w 7428707"/>
              <a:gd name="connsiteY1" fmla="*/ 0 h 5978405"/>
              <a:gd name="connsiteX2" fmla="*/ 6604792 w 7428707"/>
              <a:gd name="connsiteY2" fmla="*/ 5075 h 5978405"/>
              <a:gd name="connsiteX3" fmla="*/ 6680992 w 7428707"/>
              <a:gd name="connsiteY3" fmla="*/ 1402456 h 5978405"/>
              <a:gd name="connsiteX4" fmla="*/ 7290592 w 7428707"/>
              <a:gd name="connsiteY4" fmla="*/ 2037669 h 5978405"/>
              <a:gd name="connsiteX5" fmla="*/ 7320527 w 7428707"/>
              <a:gd name="connsiteY5" fmla="*/ 3110159 h 5978405"/>
              <a:gd name="connsiteX6" fmla="*/ 7222365 w 7428707"/>
              <a:gd name="connsiteY6" fmla="*/ 3548680 h 5978405"/>
              <a:gd name="connsiteX7" fmla="*/ 6613190 w 7428707"/>
              <a:gd name="connsiteY7" fmla="*/ 5936267 h 5978405"/>
              <a:gd name="connsiteX8" fmla="*/ 1 w 7428707"/>
              <a:gd name="connsiteY8" fmla="*/ 5978405 h 5978405"/>
              <a:gd name="connsiteX0" fmla="*/ 1 w 7428707"/>
              <a:gd name="connsiteY0" fmla="*/ 5978405 h 5978405"/>
              <a:gd name="connsiteX1" fmla="*/ 0 w 7428707"/>
              <a:gd name="connsiteY1" fmla="*/ 0 h 5978405"/>
              <a:gd name="connsiteX2" fmla="*/ 6604792 w 7428707"/>
              <a:gd name="connsiteY2" fmla="*/ 5075 h 5978405"/>
              <a:gd name="connsiteX3" fmla="*/ 6680992 w 7428707"/>
              <a:gd name="connsiteY3" fmla="*/ 1402456 h 5978405"/>
              <a:gd name="connsiteX4" fmla="*/ 7290592 w 7428707"/>
              <a:gd name="connsiteY4" fmla="*/ 2037669 h 5978405"/>
              <a:gd name="connsiteX5" fmla="*/ 7320527 w 7428707"/>
              <a:gd name="connsiteY5" fmla="*/ 3110159 h 5978405"/>
              <a:gd name="connsiteX6" fmla="*/ 7222365 w 7428707"/>
              <a:gd name="connsiteY6" fmla="*/ 3548680 h 5978405"/>
              <a:gd name="connsiteX7" fmla="*/ 6987410 w 7428707"/>
              <a:gd name="connsiteY7" fmla="*/ 4495791 h 5978405"/>
              <a:gd name="connsiteX8" fmla="*/ 6613190 w 7428707"/>
              <a:gd name="connsiteY8" fmla="*/ 5936267 h 5978405"/>
              <a:gd name="connsiteX9" fmla="*/ 1 w 7428707"/>
              <a:gd name="connsiteY9" fmla="*/ 5978405 h 5978405"/>
              <a:gd name="connsiteX0" fmla="*/ 1 w 7428707"/>
              <a:gd name="connsiteY0" fmla="*/ 5978405 h 5978405"/>
              <a:gd name="connsiteX1" fmla="*/ 0 w 7428707"/>
              <a:gd name="connsiteY1" fmla="*/ 0 h 5978405"/>
              <a:gd name="connsiteX2" fmla="*/ 6604792 w 7428707"/>
              <a:gd name="connsiteY2" fmla="*/ 5075 h 5978405"/>
              <a:gd name="connsiteX3" fmla="*/ 6680992 w 7428707"/>
              <a:gd name="connsiteY3" fmla="*/ 1402456 h 5978405"/>
              <a:gd name="connsiteX4" fmla="*/ 7290592 w 7428707"/>
              <a:gd name="connsiteY4" fmla="*/ 2037669 h 5978405"/>
              <a:gd name="connsiteX5" fmla="*/ 7320527 w 7428707"/>
              <a:gd name="connsiteY5" fmla="*/ 3110159 h 5978405"/>
              <a:gd name="connsiteX6" fmla="*/ 7222365 w 7428707"/>
              <a:gd name="connsiteY6" fmla="*/ 3548680 h 5978405"/>
              <a:gd name="connsiteX7" fmla="*/ 6987410 w 7428707"/>
              <a:gd name="connsiteY7" fmla="*/ 4495791 h 5978405"/>
              <a:gd name="connsiteX8" fmla="*/ 6811194 w 7428707"/>
              <a:gd name="connsiteY8" fmla="*/ 5216417 h 5978405"/>
              <a:gd name="connsiteX9" fmla="*/ 6613190 w 7428707"/>
              <a:gd name="connsiteY9" fmla="*/ 5936267 h 5978405"/>
              <a:gd name="connsiteX10" fmla="*/ 1 w 7428707"/>
              <a:gd name="connsiteY10" fmla="*/ 5978405 h 5978405"/>
              <a:gd name="connsiteX0" fmla="*/ 1 w 7767796"/>
              <a:gd name="connsiteY0" fmla="*/ 5978405 h 5978405"/>
              <a:gd name="connsiteX1" fmla="*/ 0 w 7767796"/>
              <a:gd name="connsiteY1" fmla="*/ 0 h 5978405"/>
              <a:gd name="connsiteX2" fmla="*/ 6604792 w 7767796"/>
              <a:gd name="connsiteY2" fmla="*/ 5075 h 5978405"/>
              <a:gd name="connsiteX3" fmla="*/ 6680992 w 7767796"/>
              <a:gd name="connsiteY3" fmla="*/ 1402456 h 5978405"/>
              <a:gd name="connsiteX4" fmla="*/ 7290592 w 7767796"/>
              <a:gd name="connsiteY4" fmla="*/ 2037669 h 5978405"/>
              <a:gd name="connsiteX5" fmla="*/ 7320527 w 7767796"/>
              <a:gd name="connsiteY5" fmla="*/ 3110159 h 5978405"/>
              <a:gd name="connsiteX6" fmla="*/ 7222365 w 7767796"/>
              <a:gd name="connsiteY6" fmla="*/ 3548680 h 5978405"/>
              <a:gd name="connsiteX7" fmla="*/ 6987410 w 7767796"/>
              <a:gd name="connsiteY7" fmla="*/ 4495791 h 5978405"/>
              <a:gd name="connsiteX8" fmla="*/ 7767796 w 7767796"/>
              <a:gd name="connsiteY8" fmla="*/ 5185533 h 5978405"/>
              <a:gd name="connsiteX9" fmla="*/ 6613190 w 7767796"/>
              <a:gd name="connsiteY9" fmla="*/ 5936267 h 5978405"/>
              <a:gd name="connsiteX10" fmla="*/ 1 w 7767796"/>
              <a:gd name="connsiteY10" fmla="*/ 5978405 h 5978405"/>
              <a:gd name="connsiteX0" fmla="*/ 1 w 7767796"/>
              <a:gd name="connsiteY0" fmla="*/ 5978405 h 5978405"/>
              <a:gd name="connsiteX1" fmla="*/ 0 w 7767796"/>
              <a:gd name="connsiteY1" fmla="*/ 0 h 5978405"/>
              <a:gd name="connsiteX2" fmla="*/ 6604792 w 7767796"/>
              <a:gd name="connsiteY2" fmla="*/ 5075 h 5978405"/>
              <a:gd name="connsiteX3" fmla="*/ 6680992 w 7767796"/>
              <a:gd name="connsiteY3" fmla="*/ 1402456 h 5978405"/>
              <a:gd name="connsiteX4" fmla="*/ 7290592 w 7767796"/>
              <a:gd name="connsiteY4" fmla="*/ 2037669 h 5978405"/>
              <a:gd name="connsiteX5" fmla="*/ 7320527 w 7767796"/>
              <a:gd name="connsiteY5" fmla="*/ 3110159 h 5978405"/>
              <a:gd name="connsiteX6" fmla="*/ 7222365 w 7767796"/>
              <a:gd name="connsiteY6" fmla="*/ 3548680 h 5978405"/>
              <a:gd name="connsiteX7" fmla="*/ 6987410 w 7767796"/>
              <a:gd name="connsiteY7" fmla="*/ 4495791 h 5978405"/>
              <a:gd name="connsiteX8" fmla="*/ 7767796 w 7767796"/>
              <a:gd name="connsiteY8" fmla="*/ 5185533 h 5978405"/>
              <a:gd name="connsiteX9" fmla="*/ 6613190 w 7767796"/>
              <a:gd name="connsiteY9" fmla="*/ 5936267 h 5978405"/>
              <a:gd name="connsiteX10" fmla="*/ 1 w 7767796"/>
              <a:gd name="connsiteY10" fmla="*/ 5978405 h 5978405"/>
              <a:gd name="connsiteX0" fmla="*/ 1 w 7767796"/>
              <a:gd name="connsiteY0" fmla="*/ 5978405 h 5978405"/>
              <a:gd name="connsiteX1" fmla="*/ 0 w 7767796"/>
              <a:gd name="connsiteY1" fmla="*/ 0 h 5978405"/>
              <a:gd name="connsiteX2" fmla="*/ 6604792 w 7767796"/>
              <a:gd name="connsiteY2" fmla="*/ 5075 h 5978405"/>
              <a:gd name="connsiteX3" fmla="*/ 6680992 w 7767796"/>
              <a:gd name="connsiteY3" fmla="*/ 1402456 h 5978405"/>
              <a:gd name="connsiteX4" fmla="*/ 7290592 w 7767796"/>
              <a:gd name="connsiteY4" fmla="*/ 2037669 h 5978405"/>
              <a:gd name="connsiteX5" fmla="*/ 7320527 w 7767796"/>
              <a:gd name="connsiteY5" fmla="*/ 3110159 h 5978405"/>
              <a:gd name="connsiteX6" fmla="*/ 7222365 w 7767796"/>
              <a:gd name="connsiteY6" fmla="*/ 3548680 h 5978405"/>
              <a:gd name="connsiteX7" fmla="*/ 6987410 w 7767796"/>
              <a:gd name="connsiteY7" fmla="*/ 4495791 h 5978405"/>
              <a:gd name="connsiteX8" fmla="*/ 7767796 w 7767796"/>
              <a:gd name="connsiteY8" fmla="*/ 5185533 h 5978405"/>
              <a:gd name="connsiteX9" fmla="*/ 6613190 w 7767796"/>
              <a:gd name="connsiteY9" fmla="*/ 5936267 h 5978405"/>
              <a:gd name="connsiteX10" fmla="*/ 1 w 7767796"/>
              <a:gd name="connsiteY10" fmla="*/ 5978405 h 5978405"/>
              <a:gd name="connsiteX0" fmla="*/ 1 w 7767796"/>
              <a:gd name="connsiteY0" fmla="*/ 5978405 h 5978405"/>
              <a:gd name="connsiteX1" fmla="*/ 0 w 7767796"/>
              <a:gd name="connsiteY1" fmla="*/ 0 h 5978405"/>
              <a:gd name="connsiteX2" fmla="*/ 6604792 w 7767796"/>
              <a:gd name="connsiteY2" fmla="*/ 5075 h 5978405"/>
              <a:gd name="connsiteX3" fmla="*/ 6680992 w 7767796"/>
              <a:gd name="connsiteY3" fmla="*/ 1402456 h 5978405"/>
              <a:gd name="connsiteX4" fmla="*/ 7290592 w 7767796"/>
              <a:gd name="connsiteY4" fmla="*/ 2037669 h 5978405"/>
              <a:gd name="connsiteX5" fmla="*/ 7320527 w 7767796"/>
              <a:gd name="connsiteY5" fmla="*/ 3110159 h 5978405"/>
              <a:gd name="connsiteX6" fmla="*/ 7222365 w 7767796"/>
              <a:gd name="connsiteY6" fmla="*/ 3548680 h 5978405"/>
              <a:gd name="connsiteX7" fmla="*/ 6987410 w 7767796"/>
              <a:gd name="connsiteY7" fmla="*/ 4495791 h 5978405"/>
              <a:gd name="connsiteX8" fmla="*/ 7767796 w 7767796"/>
              <a:gd name="connsiteY8" fmla="*/ 5185533 h 5978405"/>
              <a:gd name="connsiteX9" fmla="*/ 6613190 w 7767796"/>
              <a:gd name="connsiteY9" fmla="*/ 5936267 h 5978405"/>
              <a:gd name="connsiteX10" fmla="*/ 1 w 7767796"/>
              <a:gd name="connsiteY10" fmla="*/ 5978405 h 5978405"/>
              <a:gd name="connsiteX0" fmla="*/ 1 w 7767796"/>
              <a:gd name="connsiteY0" fmla="*/ 5978405 h 5978405"/>
              <a:gd name="connsiteX1" fmla="*/ 0 w 7767796"/>
              <a:gd name="connsiteY1" fmla="*/ 0 h 5978405"/>
              <a:gd name="connsiteX2" fmla="*/ 6604792 w 7767796"/>
              <a:gd name="connsiteY2" fmla="*/ 5075 h 5978405"/>
              <a:gd name="connsiteX3" fmla="*/ 6680992 w 7767796"/>
              <a:gd name="connsiteY3" fmla="*/ 1402456 h 5978405"/>
              <a:gd name="connsiteX4" fmla="*/ 7290592 w 7767796"/>
              <a:gd name="connsiteY4" fmla="*/ 2037669 h 5978405"/>
              <a:gd name="connsiteX5" fmla="*/ 7320527 w 7767796"/>
              <a:gd name="connsiteY5" fmla="*/ 3110159 h 5978405"/>
              <a:gd name="connsiteX6" fmla="*/ 7222365 w 7767796"/>
              <a:gd name="connsiteY6" fmla="*/ 3548680 h 5978405"/>
              <a:gd name="connsiteX7" fmla="*/ 6987410 w 7767796"/>
              <a:gd name="connsiteY7" fmla="*/ 4495791 h 5978405"/>
              <a:gd name="connsiteX8" fmla="*/ 7767796 w 7767796"/>
              <a:gd name="connsiteY8" fmla="*/ 5185533 h 5978405"/>
              <a:gd name="connsiteX9" fmla="*/ 6613190 w 7767796"/>
              <a:gd name="connsiteY9" fmla="*/ 5936267 h 5978405"/>
              <a:gd name="connsiteX10" fmla="*/ 1 w 7767796"/>
              <a:gd name="connsiteY10" fmla="*/ 5978405 h 5978405"/>
              <a:gd name="connsiteX0" fmla="*/ 1 w 8324688"/>
              <a:gd name="connsiteY0" fmla="*/ 5978405 h 5978405"/>
              <a:gd name="connsiteX1" fmla="*/ 0 w 8324688"/>
              <a:gd name="connsiteY1" fmla="*/ 0 h 5978405"/>
              <a:gd name="connsiteX2" fmla="*/ 6604792 w 8324688"/>
              <a:gd name="connsiteY2" fmla="*/ 5075 h 5978405"/>
              <a:gd name="connsiteX3" fmla="*/ 6680992 w 8324688"/>
              <a:gd name="connsiteY3" fmla="*/ 1402456 h 5978405"/>
              <a:gd name="connsiteX4" fmla="*/ 7290592 w 8324688"/>
              <a:gd name="connsiteY4" fmla="*/ 2037669 h 5978405"/>
              <a:gd name="connsiteX5" fmla="*/ 7320527 w 8324688"/>
              <a:gd name="connsiteY5" fmla="*/ 3110159 h 5978405"/>
              <a:gd name="connsiteX6" fmla="*/ 7222365 w 8324688"/>
              <a:gd name="connsiteY6" fmla="*/ 3548680 h 5978405"/>
              <a:gd name="connsiteX7" fmla="*/ 8296444 w 8324688"/>
              <a:gd name="connsiteY7" fmla="*/ 4588443 h 5978405"/>
              <a:gd name="connsiteX8" fmla="*/ 7767796 w 8324688"/>
              <a:gd name="connsiteY8" fmla="*/ 5185533 h 5978405"/>
              <a:gd name="connsiteX9" fmla="*/ 6613190 w 8324688"/>
              <a:gd name="connsiteY9" fmla="*/ 5936267 h 5978405"/>
              <a:gd name="connsiteX10" fmla="*/ 1 w 8324688"/>
              <a:gd name="connsiteY10" fmla="*/ 5978405 h 5978405"/>
              <a:gd name="connsiteX0" fmla="*/ 1 w 8296444"/>
              <a:gd name="connsiteY0" fmla="*/ 5978405 h 5978405"/>
              <a:gd name="connsiteX1" fmla="*/ 0 w 8296444"/>
              <a:gd name="connsiteY1" fmla="*/ 0 h 5978405"/>
              <a:gd name="connsiteX2" fmla="*/ 6604792 w 8296444"/>
              <a:gd name="connsiteY2" fmla="*/ 5075 h 5978405"/>
              <a:gd name="connsiteX3" fmla="*/ 6680992 w 8296444"/>
              <a:gd name="connsiteY3" fmla="*/ 1402456 h 5978405"/>
              <a:gd name="connsiteX4" fmla="*/ 7290592 w 8296444"/>
              <a:gd name="connsiteY4" fmla="*/ 2037669 h 5978405"/>
              <a:gd name="connsiteX5" fmla="*/ 7320527 w 8296444"/>
              <a:gd name="connsiteY5" fmla="*/ 3110159 h 5978405"/>
              <a:gd name="connsiteX6" fmla="*/ 7222365 w 8296444"/>
              <a:gd name="connsiteY6" fmla="*/ 3548680 h 5978405"/>
              <a:gd name="connsiteX7" fmla="*/ 8296444 w 8296444"/>
              <a:gd name="connsiteY7" fmla="*/ 4588443 h 5978405"/>
              <a:gd name="connsiteX8" fmla="*/ 7767796 w 8296444"/>
              <a:gd name="connsiteY8" fmla="*/ 5185533 h 5978405"/>
              <a:gd name="connsiteX9" fmla="*/ 6613190 w 8296444"/>
              <a:gd name="connsiteY9" fmla="*/ 5936267 h 5978405"/>
              <a:gd name="connsiteX10" fmla="*/ 1 w 8296444"/>
              <a:gd name="connsiteY10" fmla="*/ 5978405 h 5978405"/>
              <a:gd name="connsiteX0" fmla="*/ 1 w 8296444"/>
              <a:gd name="connsiteY0" fmla="*/ 5978405 h 5978405"/>
              <a:gd name="connsiteX1" fmla="*/ 0 w 8296444"/>
              <a:gd name="connsiteY1" fmla="*/ 0 h 5978405"/>
              <a:gd name="connsiteX2" fmla="*/ 6604792 w 8296444"/>
              <a:gd name="connsiteY2" fmla="*/ 5075 h 5978405"/>
              <a:gd name="connsiteX3" fmla="*/ 6680992 w 8296444"/>
              <a:gd name="connsiteY3" fmla="*/ 1402456 h 5978405"/>
              <a:gd name="connsiteX4" fmla="*/ 7290592 w 8296444"/>
              <a:gd name="connsiteY4" fmla="*/ 2037669 h 5978405"/>
              <a:gd name="connsiteX5" fmla="*/ 7320527 w 8296444"/>
              <a:gd name="connsiteY5" fmla="*/ 3110159 h 5978405"/>
              <a:gd name="connsiteX6" fmla="*/ 7222365 w 8296444"/>
              <a:gd name="connsiteY6" fmla="*/ 3548680 h 5978405"/>
              <a:gd name="connsiteX7" fmla="*/ 8296444 w 8296444"/>
              <a:gd name="connsiteY7" fmla="*/ 4588443 h 5978405"/>
              <a:gd name="connsiteX8" fmla="*/ 7767796 w 8296444"/>
              <a:gd name="connsiteY8" fmla="*/ 5185533 h 5978405"/>
              <a:gd name="connsiteX9" fmla="*/ 6613190 w 8296444"/>
              <a:gd name="connsiteY9" fmla="*/ 5936267 h 5978405"/>
              <a:gd name="connsiteX10" fmla="*/ 1 w 8296444"/>
              <a:gd name="connsiteY10" fmla="*/ 5978405 h 5978405"/>
              <a:gd name="connsiteX0" fmla="*/ 1 w 8296444"/>
              <a:gd name="connsiteY0" fmla="*/ 5978405 h 5978405"/>
              <a:gd name="connsiteX1" fmla="*/ 0 w 8296444"/>
              <a:gd name="connsiteY1" fmla="*/ 0 h 5978405"/>
              <a:gd name="connsiteX2" fmla="*/ 6604792 w 8296444"/>
              <a:gd name="connsiteY2" fmla="*/ 5075 h 5978405"/>
              <a:gd name="connsiteX3" fmla="*/ 6680992 w 8296444"/>
              <a:gd name="connsiteY3" fmla="*/ 1402456 h 5978405"/>
              <a:gd name="connsiteX4" fmla="*/ 7290592 w 8296444"/>
              <a:gd name="connsiteY4" fmla="*/ 2037669 h 5978405"/>
              <a:gd name="connsiteX5" fmla="*/ 7320527 w 8296444"/>
              <a:gd name="connsiteY5" fmla="*/ 3110159 h 5978405"/>
              <a:gd name="connsiteX6" fmla="*/ 7222365 w 8296444"/>
              <a:gd name="connsiteY6" fmla="*/ 3548680 h 5978405"/>
              <a:gd name="connsiteX7" fmla="*/ 8296444 w 8296444"/>
              <a:gd name="connsiteY7" fmla="*/ 4588443 h 5978405"/>
              <a:gd name="connsiteX8" fmla="*/ 7767796 w 8296444"/>
              <a:gd name="connsiteY8" fmla="*/ 5185533 h 5978405"/>
              <a:gd name="connsiteX9" fmla="*/ 6613190 w 8296444"/>
              <a:gd name="connsiteY9" fmla="*/ 5936267 h 5978405"/>
              <a:gd name="connsiteX10" fmla="*/ 1 w 8296444"/>
              <a:gd name="connsiteY10" fmla="*/ 5978405 h 5978405"/>
              <a:gd name="connsiteX0" fmla="*/ 1 w 8296444"/>
              <a:gd name="connsiteY0" fmla="*/ 5978405 h 5978405"/>
              <a:gd name="connsiteX1" fmla="*/ 0 w 8296444"/>
              <a:gd name="connsiteY1" fmla="*/ 0 h 5978405"/>
              <a:gd name="connsiteX2" fmla="*/ 6604792 w 8296444"/>
              <a:gd name="connsiteY2" fmla="*/ 5075 h 5978405"/>
              <a:gd name="connsiteX3" fmla="*/ 6680992 w 8296444"/>
              <a:gd name="connsiteY3" fmla="*/ 1402456 h 5978405"/>
              <a:gd name="connsiteX4" fmla="*/ 7290592 w 8296444"/>
              <a:gd name="connsiteY4" fmla="*/ 2037669 h 5978405"/>
              <a:gd name="connsiteX5" fmla="*/ 7320527 w 8296444"/>
              <a:gd name="connsiteY5" fmla="*/ 3110159 h 5978405"/>
              <a:gd name="connsiteX6" fmla="*/ 7222365 w 8296444"/>
              <a:gd name="connsiteY6" fmla="*/ 3548680 h 5978405"/>
              <a:gd name="connsiteX7" fmla="*/ 8296444 w 8296444"/>
              <a:gd name="connsiteY7" fmla="*/ 4588443 h 5978405"/>
              <a:gd name="connsiteX8" fmla="*/ 7767796 w 8296444"/>
              <a:gd name="connsiteY8" fmla="*/ 5185533 h 5978405"/>
              <a:gd name="connsiteX9" fmla="*/ 6613190 w 8296444"/>
              <a:gd name="connsiteY9" fmla="*/ 5936267 h 5978405"/>
              <a:gd name="connsiteX10" fmla="*/ 1 w 8296444"/>
              <a:gd name="connsiteY10" fmla="*/ 5978405 h 5978405"/>
              <a:gd name="connsiteX0" fmla="*/ 1 w 8388747"/>
              <a:gd name="connsiteY0" fmla="*/ 5978405 h 5978405"/>
              <a:gd name="connsiteX1" fmla="*/ 0 w 8388747"/>
              <a:gd name="connsiteY1" fmla="*/ 0 h 5978405"/>
              <a:gd name="connsiteX2" fmla="*/ 6604792 w 8388747"/>
              <a:gd name="connsiteY2" fmla="*/ 5075 h 5978405"/>
              <a:gd name="connsiteX3" fmla="*/ 6680992 w 8388747"/>
              <a:gd name="connsiteY3" fmla="*/ 1402456 h 5978405"/>
              <a:gd name="connsiteX4" fmla="*/ 7290592 w 8388747"/>
              <a:gd name="connsiteY4" fmla="*/ 2037669 h 5978405"/>
              <a:gd name="connsiteX5" fmla="*/ 7320527 w 8388747"/>
              <a:gd name="connsiteY5" fmla="*/ 3110159 h 5978405"/>
              <a:gd name="connsiteX6" fmla="*/ 7222365 w 8388747"/>
              <a:gd name="connsiteY6" fmla="*/ 3548680 h 5978405"/>
              <a:gd name="connsiteX7" fmla="*/ 8388747 w 8388747"/>
              <a:gd name="connsiteY7" fmla="*/ 4557559 h 5978405"/>
              <a:gd name="connsiteX8" fmla="*/ 7767796 w 8388747"/>
              <a:gd name="connsiteY8" fmla="*/ 5185533 h 5978405"/>
              <a:gd name="connsiteX9" fmla="*/ 6613190 w 8388747"/>
              <a:gd name="connsiteY9" fmla="*/ 5936267 h 5978405"/>
              <a:gd name="connsiteX10" fmla="*/ 1 w 8388747"/>
              <a:gd name="connsiteY10" fmla="*/ 5978405 h 5978405"/>
              <a:gd name="connsiteX0" fmla="*/ 1 w 8388747"/>
              <a:gd name="connsiteY0" fmla="*/ 5978405 h 5978405"/>
              <a:gd name="connsiteX1" fmla="*/ 0 w 8388747"/>
              <a:gd name="connsiteY1" fmla="*/ 0 h 5978405"/>
              <a:gd name="connsiteX2" fmla="*/ 6604792 w 8388747"/>
              <a:gd name="connsiteY2" fmla="*/ 5075 h 5978405"/>
              <a:gd name="connsiteX3" fmla="*/ 6680992 w 8388747"/>
              <a:gd name="connsiteY3" fmla="*/ 1402456 h 5978405"/>
              <a:gd name="connsiteX4" fmla="*/ 7290592 w 8388747"/>
              <a:gd name="connsiteY4" fmla="*/ 2037669 h 5978405"/>
              <a:gd name="connsiteX5" fmla="*/ 7320527 w 8388747"/>
              <a:gd name="connsiteY5" fmla="*/ 3110159 h 5978405"/>
              <a:gd name="connsiteX6" fmla="*/ 7222365 w 8388747"/>
              <a:gd name="connsiteY6" fmla="*/ 3548680 h 5978405"/>
              <a:gd name="connsiteX7" fmla="*/ 8388747 w 8388747"/>
              <a:gd name="connsiteY7" fmla="*/ 4557559 h 5978405"/>
              <a:gd name="connsiteX8" fmla="*/ 7767796 w 8388747"/>
              <a:gd name="connsiteY8" fmla="*/ 5185533 h 5978405"/>
              <a:gd name="connsiteX9" fmla="*/ 6613190 w 8388747"/>
              <a:gd name="connsiteY9" fmla="*/ 5936267 h 5978405"/>
              <a:gd name="connsiteX10" fmla="*/ 1 w 8388747"/>
              <a:gd name="connsiteY10" fmla="*/ 5978405 h 5978405"/>
              <a:gd name="connsiteX0" fmla="*/ 1 w 8887528"/>
              <a:gd name="connsiteY0" fmla="*/ 5978405 h 5978405"/>
              <a:gd name="connsiteX1" fmla="*/ 0 w 8887528"/>
              <a:gd name="connsiteY1" fmla="*/ 0 h 5978405"/>
              <a:gd name="connsiteX2" fmla="*/ 6604792 w 8887528"/>
              <a:gd name="connsiteY2" fmla="*/ 5075 h 5978405"/>
              <a:gd name="connsiteX3" fmla="*/ 6680992 w 8887528"/>
              <a:gd name="connsiteY3" fmla="*/ 1402456 h 5978405"/>
              <a:gd name="connsiteX4" fmla="*/ 7290592 w 8887528"/>
              <a:gd name="connsiteY4" fmla="*/ 2037669 h 5978405"/>
              <a:gd name="connsiteX5" fmla="*/ 7320527 w 8887528"/>
              <a:gd name="connsiteY5" fmla="*/ 3110159 h 5978405"/>
              <a:gd name="connsiteX6" fmla="*/ 8808310 w 8887528"/>
              <a:gd name="connsiteY6" fmla="*/ 4341371 h 5978405"/>
              <a:gd name="connsiteX7" fmla="*/ 8388747 w 8887528"/>
              <a:gd name="connsiteY7" fmla="*/ 4557559 h 5978405"/>
              <a:gd name="connsiteX8" fmla="*/ 7767796 w 8887528"/>
              <a:gd name="connsiteY8" fmla="*/ 5185533 h 5978405"/>
              <a:gd name="connsiteX9" fmla="*/ 6613190 w 8887528"/>
              <a:gd name="connsiteY9" fmla="*/ 5936267 h 5978405"/>
              <a:gd name="connsiteX10" fmla="*/ 1 w 8887528"/>
              <a:gd name="connsiteY10" fmla="*/ 5978405 h 5978405"/>
              <a:gd name="connsiteX0" fmla="*/ 1 w 8808310"/>
              <a:gd name="connsiteY0" fmla="*/ 5978405 h 5978405"/>
              <a:gd name="connsiteX1" fmla="*/ 0 w 8808310"/>
              <a:gd name="connsiteY1" fmla="*/ 0 h 5978405"/>
              <a:gd name="connsiteX2" fmla="*/ 6604792 w 8808310"/>
              <a:gd name="connsiteY2" fmla="*/ 5075 h 5978405"/>
              <a:gd name="connsiteX3" fmla="*/ 6680992 w 8808310"/>
              <a:gd name="connsiteY3" fmla="*/ 1402456 h 5978405"/>
              <a:gd name="connsiteX4" fmla="*/ 7290592 w 8808310"/>
              <a:gd name="connsiteY4" fmla="*/ 2037669 h 5978405"/>
              <a:gd name="connsiteX5" fmla="*/ 7320527 w 8808310"/>
              <a:gd name="connsiteY5" fmla="*/ 3110159 h 5978405"/>
              <a:gd name="connsiteX6" fmla="*/ 8808310 w 8808310"/>
              <a:gd name="connsiteY6" fmla="*/ 4341371 h 5978405"/>
              <a:gd name="connsiteX7" fmla="*/ 8388747 w 8808310"/>
              <a:gd name="connsiteY7" fmla="*/ 4557559 h 5978405"/>
              <a:gd name="connsiteX8" fmla="*/ 7767796 w 8808310"/>
              <a:gd name="connsiteY8" fmla="*/ 5185533 h 5978405"/>
              <a:gd name="connsiteX9" fmla="*/ 6613190 w 8808310"/>
              <a:gd name="connsiteY9" fmla="*/ 5936267 h 5978405"/>
              <a:gd name="connsiteX10" fmla="*/ 1 w 8808310"/>
              <a:gd name="connsiteY10" fmla="*/ 5978405 h 5978405"/>
              <a:gd name="connsiteX0" fmla="*/ 1 w 8791528"/>
              <a:gd name="connsiteY0" fmla="*/ 5978405 h 5978405"/>
              <a:gd name="connsiteX1" fmla="*/ 0 w 8791528"/>
              <a:gd name="connsiteY1" fmla="*/ 0 h 5978405"/>
              <a:gd name="connsiteX2" fmla="*/ 6604792 w 8791528"/>
              <a:gd name="connsiteY2" fmla="*/ 5075 h 5978405"/>
              <a:gd name="connsiteX3" fmla="*/ 6680992 w 8791528"/>
              <a:gd name="connsiteY3" fmla="*/ 1402456 h 5978405"/>
              <a:gd name="connsiteX4" fmla="*/ 7290592 w 8791528"/>
              <a:gd name="connsiteY4" fmla="*/ 2037669 h 5978405"/>
              <a:gd name="connsiteX5" fmla="*/ 7320527 w 8791528"/>
              <a:gd name="connsiteY5" fmla="*/ 3110159 h 5978405"/>
              <a:gd name="connsiteX6" fmla="*/ 8791528 w 8791528"/>
              <a:gd name="connsiteY6" fmla="*/ 4372255 h 5978405"/>
              <a:gd name="connsiteX7" fmla="*/ 8388747 w 8791528"/>
              <a:gd name="connsiteY7" fmla="*/ 4557559 h 5978405"/>
              <a:gd name="connsiteX8" fmla="*/ 7767796 w 8791528"/>
              <a:gd name="connsiteY8" fmla="*/ 5185533 h 5978405"/>
              <a:gd name="connsiteX9" fmla="*/ 6613190 w 8791528"/>
              <a:gd name="connsiteY9" fmla="*/ 5936267 h 5978405"/>
              <a:gd name="connsiteX10" fmla="*/ 1 w 8791528"/>
              <a:gd name="connsiteY10" fmla="*/ 5978405 h 5978405"/>
              <a:gd name="connsiteX0" fmla="*/ 1 w 8791657"/>
              <a:gd name="connsiteY0" fmla="*/ 5978405 h 5978405"/>
              <a:gd name="connsiteX1" fmla="*/ 0 w 8791657"/>
              <a:gd name="connsiteY1" fmla="*/ 0 h 5978405"/>
              <a:gd name="connsiteX2" fmla="*/ 6604792 w 8791657"/>
              <a:gd name="connsiteY2" fmla="*/ 5075 h 5978405"/>
              <a:gd name="connsiteX3" fmla="*/ 6680992 w 8791657"/>
              <a:gd name="connsiteY3" fmla="*/ 1402456 h 5978405"/>
              <a:gd name="connsiteX4" fmla="*/ 7290592 w 8791657"/>
              <a:gd name="connsiteY4" fmla="*/ 2037669 h 5978405"/>
              <a:gd name="connsiteX5" fmla="*/ 7320527 w 8791657"/>
              <a:gd name="connsiteY5" fmla="*/ 3110159 h 5978405"/>
              <a:gd name="connsiteX6" fmla="*/ 8791528 w 8791657"/>
              <a:gd name="connsiteY6" fmla="*/ 4372255 h 5978405"/>
              <a:gd name="connsiteX7" fmla="*/ 8388747 w 8791657"/>
              <a:gd name="connsiteY7" fmla="*/ 4557559 h 5978405"/>
              <a:gd name="connsiteX8" fmla="*/ 7767796 w 8791657"/>
              <a:gd name="connsiteY8" fmla="*/ 5185533 h 5978405"/>
              <a:gd name="connsiteX9" fmla="*/ 6613190 w 8791657"/>
              <a:gd name="connsiteY9" fmla="*/ 5936267 h 5978405"/>
              <a:gd name="connsiteX10" fmla="*/ 1 w 8791657"/>
              <a:gd name="connsiteY10" fmla="*/ 5978405 h 5978405"/>
              <a:gd name="connsiteX0" fmla="*/ 1 w 8791657"/>
              <a:gd name="connsiteY0" fmla="*/ 5978405 h 5978405"/>
              <a:gd name="connsiteX1" fmla="*/ 0 w 8791657"/>
              <a:gd name="connsiteY1" fmla="*/ 0 h 5978405"/>
              <a:gd name="connsiteX2" fmla="*/ 6604792 w 8791657"/>
              <a:gd name="connsiteY2" fmla="*/ 5075 h 5978405"/>
              <a:gd name="connsiteX3" fmla="*/ 6680992 w 8791657"/>
              <a:gd name="connsiteY3" fmla="*/ 1402456 h 5978405"/>
              <a:gd name="connsiteX4" fmla="*/ 7290592 w 8791657"/>
              <a:gd name="connsiteY4" fmla="*/ 2037669 h 5978405"/>
              <a:gd name="connsiteX5" fmla="*/ 7320527 w 8791657"/>
              <a:gd name="connsiteY5" fmla="*/ 3110159 h 5978405"/>
              <a:gd name="connsiteX6" fmla="*/ 8791528 w 8791657"/>
              <a:gd name="connsiteY6" fmla="*/ 4372255 h 5978405"/>
              <a:gd name="connsiteX7" fmla="*/ 8388747 w 8791657"/>
              <a:gd name="connsiteY7" fmla="*/ 4557559 h 5978405"/>
              <a:gd name="connsiteX8" fmla="*/ 7767796 w 8791657"/>
              <a:gd name="connsiteY8" fmla="*/ 5185533 h 5978405"/>
              <a:gd name="connsiteX9" fmla="*/ 6613190 w 8791657"/>
              <a:gd name="connsiteY9" fmla="*/ 5936267 h 5978405"/>
              <a:gd name="connsiteX10" fmla="*/ 1 w 8791657"/>
              <a:gd name="connsiteY10" fmla="*/ 5978405 h 5978405"/>
              <a:gd name="connsiteX0" fmla="*/ 1 w 8791657"/>
              <a:gd name="connsiteY0" fmla="*/ 5978405 h 5978405"/>
              <a:gd name="connsiteX1" fmla="*/ 0 w 8791657"/>
              <a:gd name="connsiteY1" fmla="*/ 0 h 5978405"/>
              <a:gd name="connsiteX2" fmla="*/ 6604792 w 8791657"/>
              <a:gd name="connsiteY2" fmla="*/ 5075 h 5978405"/>
              <a:gd name="connsiteX3" fmla="*/ 6823643 w 8791657"/>
              <a:gd name="connsiteY3" fmla="*/ 1299511 h 5978405"/>
              <a:gd name="connsiteX4" fmla="*/ 7290592 w 8791657"/>
              <a:gd name="connsiteY4" fmla="*/ 2037669 h 5978405"/>
              <a:gd name="connsiteX5" fmla="*/ 7320527 w 8791657"/>
              <a:gd name="connsiteY5" fmla="*/ 3110159 h 5978405"/>
              <a:gd name="connsiteX6" fmla="*/ 8791528 w 8791657"/>
              <a:gd name="connsiteY6" fmla="*/ 4372255 h 5978405"/>
              <a:gd name="connsiteX7" fmla="*/ 8388747 w 8791657"/>
              <a:gd name="connsiteY7" fmla="*/ 4557559 h 5978405"/>
              <a:gd name="connsiteX8" fmla="*/ 7767796 w 8791657"/>
              <a:gd name="connsiteY8" fmla="*/ 5185533 h 5978405"/>
              <a:gd name="connsiteX9" fmla="*/ 6613190 w 8791657"/>
              <a:gd name="connsiteY9" fmla="*/ 5936267 h 5978405"/>
              <a:gd name="connsiteX10" fmla="*/ 1 w 8791657"/>
              <a:gd name="connsiteY10" fmla="*/ 5978405 h 5978405"/>
              <a:gd name="connsiteX0" fmla="*/ 1 w 8791657"/>
              <a:gd name="connsiteY0" fmla="*/ 5978772 h 5978772"/>
              <a:gd name="connsiteX1" fmla="*/ 0 w 8791657"/>
              <a:gd name="connsiteY1" fmla="*/ 367 h 5978772"/>
              <a:gd name="connsiteX2" fmla="*/ 6604792 w 8791657"/>
              <a:gd name="connsiteY2" fmla="*/ 5442 h 5978772"/>
              <a:gd name="connsiteX3" fmla="*/ 6823643 w 8791657"/>
              <a:gd name="connsiteY3" fmla="*/ 1299878 h 5978772"/>
              <a:gd name="connsiteX4" fmla="*/ 7290592 w 8791657"/>
              <a:gd name="connsiteY4" fmla="*/ 2038036 h 5978772"/>
              <a:gd name="connsiteX5" fmla="*/ 7320527 w 8791657"/>
              <a:gd name="connsiteY5" fmla="*/ 3110526 h 5978772"/>
              <a:gd name="connsiteX6" fmla="*/ 8791528 w 8791657"/>
              <a:gd name="connsiteY6" fmla="*/ 4372622 h 5978772"/>
              <a:gd name="connsiteX7" fmla="*/ 8388747 w 8791657"/>
              <a:gd name="connsiteY7" fmla="*/ 4557926 h 5978772"/>
              <a:gd name="connsiteX8" fmla="*/ 7767796 w 8791657"/>
              <a:gd name="connsiteY8" fmla="*/ 5185900 h 5978772"/>
              <a:gd name="connsiteX9" fmla="*/ 6613190 w 8791657"/>
              <a:gd name="connsiteY9" fmla="*/ 5936634 h 5978772"/>
              <a:gd name="connsiteX10" fmla="*/ 1 w 8791657"/>
              <a:gd name="connsiteY10" fmla="*/ 5978772 h 5978772"/>
              <a:gd name="connsiteX0" fmla="*/ 1 w 8791657"/>
              <a:gd name="connsiteY0" fmla="*/ 5980167 h 5980167"/>
              <a:gd name="connsiteX1" fmla="*/ 0 w 8791657"/>
              <a:gd name="connsiteY1" fmla="*/ 1762 h 5980167"/>
              <a:gd name="connsiteX2" fmla="*/ 6604792 w 8791657"/>
              <a:gd name="connsiteY2" fmla="*/ 6837 h 5980167"/>
              <a:gd name="connsiteX3" fmla="*/ 6823643 w 8791657"/>
              <a:gd name="connsiteY3" fmla="*/ 1301273 h 5980167"/>
              <a:gd name="connsiteX4" fmla="*/ 7290592 w 8791657"/>
              <a:gd name="connsiteY4" fmla="*/ 2039431 h 5980167"/>
              <a:gd name="connsiteX5" fmla="*/ 7320527 w 8791657"/>
              <a:gd name="connsiteY5" fmla="*/ 3111921 h 5980167"/>
              <a:gd name="connsiteX6" fmla="*/ 8791528 w 8791657"/>
              <a:gd name="connsiteY6" fmla="*/ 4374017 h 5980167"/>
              <a:gd name="connsiteX7" fmla="*/ 8388747 w 8791657"/>
              <a:gd name="connsiteY7" fmla="*/ 4559321 h 5980167"/>
              <a:gd name="connsiteX8" fmla="*/ 7767796 w 8791657"/>
              <a:gd name="connsiteY8" fmla="*/ 5187295 h 5980167"/>
              <a:gd name="connsiteX9" fmla="*/ 6613190 w 8791657"/>
              <a:gd name="connsiteY9" fmla="*/ 5938029 h 5980167"/>
              <a:gd name="connsiteX10" fmla="*/ 1 w 8791657"/>
              <a:gd name="connsiteY10" fmla="*/ 5980167 h 5980167"/>
              <a:gd name="connsiteX0" fmla="*/ 1 w 8791657"/>
              <a:gd name="connsiteY0" fmla="*/ 5979716 h 5979716"/>
              <a:gd name="connsiteX1" fmla="*/ 0 w 8791657"/>
              <a:gd name="connsiteY1" fmla="*/ 1311 h 5979716"/>
              <a:gd name="connsiteX2" fmla="*/ 6604792 w 8791657"/>
              <a:gd name="connsiteY2" fmla="*/ 6386 h 5979716"/>
              <a:gd name="connsiteX3" fmla="*/ 6823643 w 8791657"/>
              <a:gd name="connsiteY3" fmla="*/ 1300822 h 5979716"/>
              <a:gd name="connsiteX4" fmla="*/ 7290592 w 8791657"/>
              <a:gd name="connsiteY4" fmla="*/ 2038980 h 5979716"/>
              <a:gd name="connsiteX5" fmla="*/ 7320527 w 8791657"/>
              <a:gd name="connsiteY5" fmla="*/ 3111470 h 5979716"/>
              <a:gd name="connsiteX6" fmla="*/ 8791528 w 8791657"/>
              <a:gd name="connsiteY6" fmla="*/ 4373566 h 5979716"/>
              <a:gd name="connsiteX7" fmla="*/ 8388747 w 8791657"/>
              <a:gd name="connsiteY7" fmla="*/ 4558870 h 5979716"/>
              <a:gd name="connsiteX8" fmla="*/ 7767796 w 8791657"/>
              <a:gd name="connsiteY8" fmla="*/ 5186844 h 5979716"/>
              <a:gd name="connsiteX9" fmla="*/ 6613190 w 8791657"/>
              <a:gd name="connsiteY9" fmla="*/ 5937578 h 5979716"/>
              <a:gd name="connsiteX10" fmla="*/ 1 w 8791657"/>
              <a:gd name="connsiteY10" fmla="*/ 5979716 h 5979716"/>
              <a:gd name="connsiteX0" fmla="*/ 1 w 8791657"/>
              <a:gd name="connsiteY0" fmla="*/ 5983354 h 5983354"/>
              <a:gd name="connsiteX1" fmla="*/ 0 w 8791657"/>
              <a:gd name="connsiteY1" fmla="*/ 4949 h 5983354"/>
              <a:gd name="connsiteX2" fmla="*/ 6604792 w 8791657"/>
              <a:gd name="connsiteY2" fmla="*/ 10024 h 5983354"/>
              <a:gd name="connsiteX3" fmla="*/ 6823643 w 8791657"/>
              <a:gd name="connsiteY3" fmla="*/ 1304460 h 5983354"/>
              <a:gd name="connsiteX4" fmla="*/ 7290592 w 8791657"/>
              <a:gd name="connsiteY4" fmla="*/ 2042618 h 5983354"/>
              <a:gd name="connsiteX5" fmla="*/ 7320527 w 8791657"/>
              <a:gd name="connsiteY5" fmla="*/ 3115108 h 5983354"/>
              <a:gd name="connsiteX6" fmla="*/ 8791528 w 8791657"/>
              <a:gd name="connsiteY6" fmla="*/ 4377204 h 5983354"/>
              <a:gd name="connsiteX7" fmla="*/ 8388747 w 8791657"/>
              <a:gd name="connsiteY7" fmla="*/ 4562508 h 5983354"/>
              <a:gd name="connsiteX8" fmla="*/ 7767796 w 8791657"/>
              <a:gd name="connsiteY8" fmla="*/ 5190482 h 5983354"/>
              <a:gd name="connsiteX9" fmla="*/ 6613190 w 8791657"/>
              <a:gd name="connsiteY9" fmla="*/ 5941216 h 5983354"/>
              <a:gd name="connsiteX10" fmla="*/ 1 w 8791657"/>
              <a:gd name="connsiteY10" fmla="*/ 5983354 h 5983354"/>
              <a:gd name="connsiteX0" fmla="*/ 1 w 8791657"/>
              <a:gd name="connsiteY0" fmla="*/ 5983354 h 5983354"/>
              <a:gd name="connsiteX1" fmla="*/ 0 w 8791657"/>
              <a:gd name="connsiteY1" fmla="*/ 4949 h 5983354"/>
              <a:gd name="connsiteX2" fmla="*/ 6604792 w 8791657"/>
              <a:gd name="connsiteY2" fmla="*/ 10024 h 5983354"/>
              <a:gd name="connsiteX3" fmla="*/ 6823643 w 8791657"/>
              <a:gd name="connsiteY3" fmla="*/ 1304460 h 5983354"/>
              <a:gd name="connsiteX4" fmla="*/ 7366114 w 8791657"/>
              <a:gd name="connsiteY4" fmla="*/ 2042618 h 5983354"/>
              <a:gd name="connsiteX5" fmla="*/ 7320527 w 8791657"/>
              <a:gd name="connsiteY5" fmla="*/ 3115108 h 5983354"/>
              <a:gd name="connsiteX6" fmla="*/ 8791528 w 8791657"/>
              <a:gd name="connsiteY6" fmla="*/ 4377204 h 5983354"/>
              <a:gd name="connsiteX7" fmla="*/ 8388747 w 8791657"/>
              <a:gd name="connsiteY7" fmla="*/ 4562508 h 5983354"/>
              <a:gd name="connsiteX8" fmla="*/ 7767796 w 8791657"/>
              <a:gd name="connsiteY8" fmla="*/ 5190482 h 5983354"/>
              <a:gd name="connsiteX9" fmla="*/ 6613190 w 8791657"/>
              <a:gd name="connsiteY9" fmla="*/ 5941216 h 5983354"/>
              <a:gd name="connsiteX10" fmla="*/ 1 w 8791657"/>
              <a:gd name="connsiteY10" fmla="*/ 5983354 h 5983354"/>
              <a:gd name="connsiteX0" fmla="*/ 1 w 8791657"/>
              <a:gd name="connsiteY0" fmla="*/ 5983354 h 5983354"/>
              <a:gd name="connsiteX1" fmla="*/ 0 w 8791657"/>
              <a:gd name="connsiteY1" fmla="*/ 4949 h 5983354"/>
              <a:gd name="connsiteX2" fmla="*/ 6604792 w 8791657"/>
              <a:gd name="connsiteY2" fmla="*/ 10024 h 5983354"/>
              <a:gd name="connsiteX3" fmla="*/ 6823643 w 8791657"/>
              <a:gd name="connsiteY3" fmla="*/ 1304460 h 5983354"/>
              <a:gd name="connsiteX4" fmla="*/ 7366114 w 8791657"/>
              <a:gd name="connsiteY4" fmla="*/ 2042618 h 5983354"/>
              <a:gd name="connsiteX5" fmla="*/ 7320527 w 8791657"/>
              <a:gd name="connsiteY5" fmla="*/ 3115108 h 5983354"/>
              <a:gd name="connsiteX6" fmla="*/ 8791528 w 8791657"/>
              <a:gd name="connsiteY6" fmla="*/ 4377204 h 5983354"/>
              <a:gd name="connsiteX7" fmla="*/ 8388747 w 8791657"/>
              <a:gd name="connsiteY7" fmla="*/ 4562508 h 5983354"/>
              <a:gd name="connsiteX8" fmla="*/ 7767796 w 8791657"/>
              <a:gd name="connsiteY8" fmla="*/ 5190482 h 5983354"/>
              <a:gd name="connsiteX9" fmla="*/ 6613190 w 8791657"/>
              <a:gd name="connsiteY9" fmla="*/ 5941216 h 5983354"/>
              <a:gd name="connsiteX10" fmla="*/ 1 w 8791657"/>
              <a:gd name="connsiteY10" fmla="*/ 5983354 h 5983354"/>
              <a:gd name="connsiteX0" fmla="*/ 1 w 8791657"/>
              <a:gd name="connsiteY0" fmla="*/ 5983354 h 5983354"/>
              <a:gd name="connsiteX1" fmla="*/ 0 w 8791657"/>
              <a:gd name="connsiteY1" fmla="*/ 4949 h 5983354"/>
              <a:gd name="connsiteX2" fmla="*/ 6604792 w 8791657"/>
              <a:gd name="connsiteY2" fmla="*/ 10024 h 5983354"/>
              <a:gd name="connsiteX3" fmla="*/ 6823643 w 8791657"/>
              <a:gd name="connsiteY3" fmla="*/ 1304460 h 5983354"/>
              <a:gd name="connsiteX4" fmla="*/ 7559112 w 8791657"/>
              <a:gd name="connsiteY4" fmla="*/ 1774956 h 5983354"/>
              <a:gd name="connsiteX5" fmla="*/ 7320527 w 8791657"/>
              <a:gd name="connsiteY5" fmla="*/ 3115108 h 5983354"/>
              <a:gd name="connsiteX6" fmla="*/ 8791528 w 8791657"/>
              <a:gd name="connsiteY6" fmla="*/ 4377204 h 5983354"/>
              <a:gd name="connsiteX7" fmla="*/ 8388747 w 8791657"/>
              <a:gd name="connsiteY7" fmla="*/ 4562508 h 5983354"/>
              <a:gd name="connsiteX8" fmla="*/ 7767796 w 8791657"/>
              <a:gd name="connsiteY8" fmla="*/ 5190482 h 5983354"/>
              <a:gd name="connsiteX9" fmla="*/ 6613190 w 8791657"/>
              <a:gd name="connsiteY9" fmla="*/ 5941216 h 5983354"/>
              <a:gd name="connsiteX10" fmla="*/ 1 w 8791657"/>
              <a:gd name="connsiteY10" fmla="*/ 5983354 h 5983354"/>
              <a:gd name="connsiteX0" fmla="*/ 1 w 8791657"/>
              <a:gd name="connsiteY0" fmla="*/ 5983354 h 5983354"/>
              <a:gd name="connsiteX1" fmla="*/ 0 w 8791657"/>
              <a:gd name="connsiteY1" fmla="*/ 4949 h 5983354"/>
              <a:gd name="connsiteX2" fmla="*/ 6604792 w 8791657"/>
              <a:gd name="connsiteY2" fmla="*/ 10024 h 5983354"/>
              <a:gd name="connsiteX3" fmla="*/ 6823643 w 8791657"/>
              <a:gd name="connsiteY3" fmla="*/ 1304460 h 5983354"/>
              <a:gd name="connsiteX4" fmla="*/ 7559112 w 8791657"/>
              <a:gd name="connsiteY4" fmla="*/ 1774956 h 5983354"/>
              <a:gd name="connsiteX5" fmla="*/ 7320527 w 8791657"/>
              <a:gd name="connsiteY5" fmla="*/ 3115108 h 5983354"/>
              <a:gd name="connsiteX6" fmla="*/ 8791528 w 8791657"/>
              <a:gd name="connsiteY6" fmla="*/ 4377204 h 5983354"/>
              <a:gd name="connsiteX7" fmla="*/ 8388747 w 8791657"/>
              <a:gd name="connsiteY7" fmla="*/ 4562508 h 5983354"/>
              <a:gd name="connsiteX8" fmla="*/ 7767796 w 8791657"/>
              <a:gd name="connsiteY8" fmla="*/ 5190482 h 5983354"/>
              <a:gd name="connsiteX9" fmla="*/ 6613190 w 8791657"/>
              <a:gd name="connsiteY9" fmla="*/ 5941216 h 5983354"/>
              <a:gd name="connsiteX10" fmla="*/ 1 w 8791657"/>
              <a:gd name="connsiteY10" fmla="*/ 5983354 h 5983354"/>
              <a:gd name="connsiteX0" fmla="*/ 1 w 8791657"/>
              <a:gd name="connsiteY0" fmla="*/ 5983354 h 5983354"/>
              <a:gd name="connsiteX1" fmla="*/ 0 w 8791657"/>
              <a:gd name="connsiteY1" fmla="*/ 4949 h 5983354"/>
              <a:gd name="connsiteX2" fmla="*/ 6383664 w 8791657"/>
              <a:gd name="connsiteY2" fmla="*/ 11069 h 5983354"/>
              <a:gd name="connsiteX3" fmla="*/ 6604792 w 8791657"/>
              <a:gd name="connsiteY3" fmla="*/ 10024 h 5983354"/>
              <a:gd name="connsiteX4" fmla="*/ 6823643 w 8791657"/>
              <a:gd name="connsiteY4" fmla="*/ 1304460 h 5983354"/>
              <a:gd name="connsiteX5" fmla="*/ 7559112 w 8791657"/>
              <a:gd name="connsiteY5" fmla="*/ 1774956 h 5983354"/>
              <a:gd name="connsiteX6" fmla="*/ 7320527 w 8791657"/>
              <a:gd name="connsiteY6" fmla="*/ 3115108 h 5983354"/>
              <a:gd name="connsiteX7" fmla="*/ 8791528 w 8791657"/>
              <a:gd name="connsiteY7" fmla="*/ 4377204 h 5983354"/>
              <a:gd name="connsiteX8" fmla="*/ 8388747 w 8791657"/>
              <a:gd name="connsiteY8" fmla="*/ 4562508 h 5983354"/>
              <a:gd name="connsiteX9" fmla="*/ 7767796 w 8791657"/>
              <a:gd name="connsiteY9" fmla="*/ 5190482 h 5983354"/>
              <a:gd name="connsiteX10" fmla="*/ 6613190 w 8791657"/>
              <a:gd name="connsiteY10" fmla="*/ 5941216 h 5983354"/>
              <a:gd name="connsiteX11" fmla="*/ 1 w 8791657"/>
              <a:gd name="connsiteY11" fmla="*/ 5983354 h 5983354"/>
              <a:gd name="connsiteX0" fmla="*/ 1 w 8791657"/>
              <a:gd name="connsiteY0" fmla="*/ 6869847 h 6869847"/>
              <a:gd name="connsiteX1" fmla="*/ 0 w 8791657"/>
              <a:gd name="connsiteY1" fmla="*/ 891442 h 6869847"/>
              <a:gd name="connsiteX2" fmla="*/ 6613095 w 8791657"/>
              <a:gd name="connsiteY2" fmla="*/ 0 h 6869847"/>
              <a:gd name="connsiteX3" fmla="*/ 6604792 w 8791657"/>
              <a:gd name="connsiteY3" fmla="*/ 896517 h 6869847"/>
              <a:gd name="connsiteX4" fmla="*/ 6823643 w 8791657"/>
              <a:gd name="connsiteY4" fmla="*/ 2190953 h 6869847"/>
              <a:gd name="connsiteX5" fmla="*/ 7559112 w 8791657"/>
              <a:gd name="connsiteY5" fmla="*/ 2661449 h 6869847"/>
              <a:gd name="connsiteX6" fmla="*/ 7320527 w 8791657"/>
              <a:gd name="connsiteY6" fmla="*/ 4001601 h 6869847"/>
              <a:gd name="connsiteX7" fmla="*/ 8791528 w 8791657"/>
              <a:gd name="connsiteY7" fmla="*/ 5263697 h 6869847"/>
              <a:gd name="connsiteX8" fmla="*/ 8388747 w 8791657"/>
              <a:gd name="connsiteY8" fmla="*/ 5449001 h 6869847"/>
              <a:gd name="connsiteX9" fmla="*/ 7767796 w 8791657"/>
              <a:gd name="connsiteY9" fmla="*/ 6076975 h 6869847"/>
              <a:gd name="connsiteX10" fmla="*/ 6613190 w 8791657"/>
              <a:gd name="connsiteY10" fmla="*/ 6827709 h 6869847"/>
              <a:gd name="connsiteX11" fmla="*/ 1 w 8791657"/>
              <a:gd name="connsiteY11" fmla="*/ 6869847 h 6869847"/>
              <a:gd name="connsiteX0" fmla="*/ 11473 w 8803129"/>
              <a:gd name="connsiteY0" fmla="*/ 6869847 h 6869847"/>
              <a:gd name="connsiteX1" fmla="*/ 0 w 8803129"/>
              <a:gd name="connsiteY1" fmla="*/ 7689 h 6869847"/>
              <a:gd name="connsiteX2" fmla="*/ 6624567 w 8803129"/>
              <a:gd name="connsiteY2" fmla="*/ 0 h 6869847"/>
              <a:gd name="connsiteX3" fmla="*/ 6616264 w 8803129"/>
              <a:gd name="connsiteY3" fmla="*/ 896517 h 6869847"/>
              <a:gd name="connsiteX4" fmla="*/ 6835115 w 8803129"/>
              <a:gd name="connsiteY4" fmla="*/ 2190953 h 6869847"/>
              <a:gd name="connsiteX5" fmla="*/ 7570584 w 8803129"/>
              <a:gd name="connsiteY5" fmla="*/ 2661449 h 6869847"/>
              <a:gd name="connsiteX6" fmla="*/ 7331999 w 8803129"/>
              <a:gd name="connsiteY6" fmla="*/ 4001601 h 6869847"/>
              <a:gd name="connsiteX7" fmla="*/ 8803000 w 8803129"/>
              <a:gd name="connsiteY7" fmla="*/ 5263697 h 6869847"/>
              <a:gd name="connsiteX8" fmla="*/ 8400219 w 8803129"/>
              <a:gd name="connsiteY8" fmla="*/ 5449001 h 6869847"/>
              <a:gd name="connsiteX9" fmla="*/ 7779268 w 8803129"/>
              <a:gd name="connsiteY9" fmla="*/ 6076975 h 6869847"/>
              <a:gd name="connsiteX10" fmla="*/ 6624662 w 8803129"/>
              <a:gd name="connsiteY10" fmla="*/ 6827709 h 6869847"/>
              <a:gd name="connsiteX11" fmla="*/ 11473 w 8803129"/>
              <a:gd name="connsiteY11" fmla="*/ 6869847 h 6869847"/>
              <a:gd name="connsiteX0" fmla="*/ 11473 w 8803129"/>
              <a:gd name="connsiteY0" fmla="*/ 6869847 h 6869847"/>
              <a:gd name="connsiteX1" fmla="*/ 0 w 8803129"/>
              <a:gd name="connsiteY1" fmla="*/ 7689 h 6869847"/>
              <a:gd name="connsiteX2" fmla="*/ 6624567 w 8803129"/>
              <a:gd name="connsiteY2" fmla="*/ 0 h 6869847"/>
              <a:gd name="connsiteX3" fmla="*/ 6616264 w 8803129"/>
              <a:gd name="connsiteY3" fmla="*/ 896517 h 6869847"/>
              <a:gd name="connsiteX4" fmla="*/ 6835115 w 8803129"/>
              <a:gd name="connsiteY4" fmla="*/ 2190953 h 6869847"/>
              <a:gd name="connsiteX5" fmla="*/ 7547641 w 8803129"/>
              <a:gd name="connsiteY5" fmla="*/ 2689066 h 6869847"/>
              <a:gd name="connsiteX6" fmla="*/ 7331999 w 8803129"/>
              <a:gd name="connsiteY6" fmla="*/ 4001601 h 6869847"/>
              <a:gd name="connsiteX7" fmla="*/ 8803000 w 8803129"/>
              <a:gd name="connsiteY7" fmla="*/ 5263697 h 6869847"/>
              <a:gd name="connsiteX8" fmla="*/ 8400219 w 8803129"/>
              <a:gd name="connsiteY8" fmla="*/ 5449001 h 6869847"/>
              <a:gd name="connsiteX9" fmla="*/ 7779268 w 8803129"/>
              <a:gd name="connsiteY9" fmla="*/ 6076975 h 6869847"/>
              <a:gd name="connsiteX10" fmla="*/ 6624662 w 8803129"/>
              <a:gd name="connsiteY10" fmla="*/ 6827709 h 6869847"/>
              <a:gd name="connsiteX11" fmla="*/ 11473 w 8803129"/>
              <a:gd name="connsiteY11" fmla="*/ 6869847 h 6869847"/>
              <a:gd name="connsiteX0" fmla="*/ 11473 w 8803129"/>
              <a:gd name="connsiteY0" fmla="*/ 6869847 h 6869847"/>
              <a:gd name="connsiteX1" fmla="*/ 0 w 8803129"/>
              <a:gd name="connsiteY1" fmla="*/ 7689 h 6869847"/>
              <a:gd name="connsiteX2" fmla="*/ 6624567 w 8803129"/>
              <a:gd name="connsiteY2" fmla="*/ 0 h 6869847"/>
              <a:gd name="connsiteX3" fmla="*/ 6616264 w 8803129"/>
              <a:gd name="connsiteY3" fmla="*/ 896517 h 6869847"/>
              <a:gd name="connsiteX4" fmla="*/ 6789229 w 8803129"/>
              <a:gd name="connsiteY4" fmla="*/ 2190954 h 6869847"/>
              <a:gd name="connsiteX5" fmla="*/ 7547641 w 8803129"/>
              <a:gd name="connsiteY5" fmla="*/ 2689066 h 6869847"/>
              <a:gd name="connsiteX6" fmla="*/ 7331999 w 8803129"/>
              <a:gd name="connsiteY6" fmla="*/ 4001601 h 6869847"/>
              <a:gd name="connsiteX7" fmla="*/ 8803000 w 8803129"/>
              <a:gd name="connsiteY7" fmla="*/ 5263697 h 6869847"/>
              <a:gd name="connsiteX8" fmla="*/ 8400219 w 8803129"/>
              <a:gd name="connsiteY8" fmla="*/ 5449001 h 6869847"/>
              <a:gd name="connsiteX9" fmla="*/ 7779268 w 8803129"/>
              <a:gd name="connsiteY9" fmla="*/ 6076975 h 6869847"/>
              <a:gd name="connsiteX10" fmla="*/ 6624662 w 8803129"/>
              <a:gd name="connsiteY10" fmla="*/ 6827709 h 6869847"/>
              <a:gd name="connsiteX11" fmla="*/ 11473 w 8803129"/>
              <a:gd name="connsiteY11" fmla="*/ 6869847 h 6869847"/>
              <a:gd name="connsiteX0" fmla="*/ 11473 w 8803129"/>
              <a:gd name="connsiteY0" fmla="*/ 6869847 h 6869847"/>
              <a:gd name="connsiteX1" fmla="*/ 0 w 8803129"/>
              <a:gd name="connsiteY1" fmla="*/ 7689 h 6869847"/>
              <a:gd name="connsiteX2" fmla="*/ 6624567 w 8803129"/>
              <a:gd name="connsiteY2" fmla="*/ 0 h 6869847"/>
              <a:gd name="connsiteX3" fmla="*/ 6604792 w 8803129"/>
              <a:gd name="connsiteY3" fmla="*/ 882709 h 6869847"/>
              <a:gd name="connsiteX4" fmla="*/ 6789229 w 8803129"/>
              <a:gd name="connsiteY4" fmla="*/ 2190954 h 6869847"/>
              <a:gd name="connsiteX5" fmla="*/ 7547641 w 8803129"/>
              <a:gd name="connsiteY5" fmla="*/ 2689066 h 6869847"/>
              <a:gd name="connsiteX6" fmla="*/ 7331999 w 8803129"/>
              <a:gd name="connsiteY6" fmla="*/ 4001601 h 6869847"/>
              <a:gd name="connsiteX7" fmla="*/ 8803000 w 8803129"/>
              <a:gd name="connsiteY7" fmla="*/ 5263697 h 6869847"/>
              <a:gd name="connsiteX8" fmla="*/ 8400219 w 8803129"/>
              <a:gd name="connsiteY8" fmla="*/ 5449001 h 6869847"/>
              <a:gd name="connsiteX9" fmla="*/ 7779268 w 8803129"/>
              <a:gd name="connsiteY9" fmla="*/ 6076975 h 6869847"/>
              <a:gd name="connsiteX10" fmla="*/ 6624662 w 8803129"/>
              <a:gd name="connsiteY10" fmla="*/ 6827709 h 6869847"/>
              <a:gd name="connsiteX11" fmla="*/ 11473 w 8803129"/>
              <a:gd name="connsiteY11" fmla="*/ 6869847 h 6869847"/>
              <a:gd name="connsiteX0" fmla="*/ 11473 w 8803129"/>
              <a:gd name="connsiteY0" fmla="*/ 6869847 h 6869847"/>
              <a:gd name="connsiteX1" fmla="*/ 0 w 8803129"/>
              <a:gd name="connsiteY1" fmla="*/ 7689 h 6869847"/>
              <a:gd name="connsiteX2" fmla="*/ 6624567 w 8803129"/>
              <a:gd name="connsiteY2" fmla="*/ 0 h 6869847"/>
              <a:gd name="connsiteX3" fmla="*/ 6604792 w 8803129"/>
              <a:gd name="connsiteY3" fmla="*/ 882709 h 6869847"/>
              <a:gd name="connsiteX4" fmla="*/ 6789229 w 8803129"/>
              <a:gd name="connsiteY4" fmla="*/ 2190954 h 6869847"/>
              <a:gd name="connsiteX5" fmla="*/ 7547641 w 8803129"/>
              <a:gd name="connsiteY5" fmla="*/ 2689066 h 6869847"/>
              <a:gd name="connsiteX6" fmla="*/ 7331999 w 8803129"/>
              <a:gd name="connsiteY6" fmla="*/ 4001601 h 6869847"/>
              <a:gd name="connsiteX7" fmla="*/ 8803000 w 8803129"/>
              <a:gd name="connsiteY7" fmla="*/ 5263697 h 6869847"/>
              <a:gd name="connsiteX8" fmla="*/ 8400219 w 8803129"/>
              <a:gd name="connsiteY8" fmla="*/ 5449001 h 6869847"/>
              <a:gd name="connsiteX9" fmla="*/ 7779268 w 8803129"/>
              <a:gd name="connsiteY9" fmla="*/ 6076975 h 6869847"/>
              <a:gd name="connsiteX10" fmla="*/ 6624662 w 8803129"/>
              <a:gd name="connsiteY10" fmla="*/ 6827709 h 6869847"/>
              <a:gd name="connsiteX11" fmla="*/ 11473 w 8803129"/>
              <a:gd name="connsiteY11" fmla="*/ 6869847 h 6869847"/>
              <a:gd name="connsiteX0" fmla="*/ 11473 w 8803129"/>
              <a:gd name="connsiteY0" fmla="*/ 6869847 h 6869847"/>
              <a:gd name="connsiteX1" fmla="*/ 0 w 8803129"/>
              <a:gd name="connsiteY1" fmla="*/ 7689 h 6869847"/>
              <a:gd name="connsiteX2" fmla="*/ 6624567 w 8803129"/>
              <a:gd name="connsiteY2" fmla="*/ 0 h 6869847"/>
              <a:gd name="connsiteX3" fmla="*/ 6604792 w 8803129"/>
              <a:gd name="connsiteY3" fmla="*/ 882709 h 6869847"/>
              <a:gd name="connsiteX4" fmla="*/ 6789229 w 8803129"/>
              <a:gd name="connsiteY4" fmla="*/ 2190954 h 6869847"/>
              <a:gd name="connsiteX5" fmla="*/ 7547641 w 8803129"/>
              <a:gd name="connsiteY5" fmla="*/ 2689066 h 6869847"/>
              <a:gd name="connsiteX6" fmla="*/ 7331999 w 8803129"/>
              <a:gd name="connsiteY6" fmla="*/ 4001601 h 6869847"/>
              <a:gd name="connsiteX7" fmla="*/ 8803000 w 8803129"/>
              <a:gd name="connsiteY7" fmla="*/ 5263697 h 6869847"/>
              <a:gd name="connsiteX8" fmla="*/ 8400219 w 8803129"/>
              <a:gd name="connsiteY8" fmla="*/ 5449001 h 6869847"/>
              <a:gd name="connsiteX9" fmla="*/ 7779268 w 8803129"/>
              <a:gd name="connsiteY9" fmla="*/ 6076975 h 6869847"/>
              <a:gd name="connsiteX10" fmla="*/ 6624662 w 8803129"/>
              <a:gd name="connsiteY10" fmla="*/ 6827709 h 6869847"/>
              <a:gd name="connsiteX11" fmla="*/ 11473 w 8803129"/>
              <a:gd name="connsiteY11" fmla="*/ 6869847 h 6869847"/>
              <a:gd name="connsiteX0" fmla="*/ 11473 w 8803129"/>
              <a:gd name="connsiteY0" fmla="*/ 6869847 h 6869847"/>
              <a:gd name="connsiteX1" fmla="*/ 0 w 8803129"/>
              <a:gd name="connsiteY1" fmla="*/ 7689 h 6869847"/>
              <a:gd name="connsiteX2" fmla="*/ 6624567 w 8803129"/>
              <a:gd name="connsiteY2" fmla="*/ 0 h 6869847"/>
              <a:gd name="connsiteX3" fmla="*/ 6604792 w 8803129"/>
              <a:gd name="connsiteY3" fmla="*/ 882709 h 6869847"/>
              <a:gd name="connsiteX4" fmla="*/ 6789229 w 8803129"/>
              <a:gd name="connsiteY4" fmla="*/ 2190954 h 6869847"/>
              <a:gd name="connsiteX5" fmla="*/ 7547641 w 8803129"/>
              <a:gd name="connsiteY5" fmla="*/ 2689066 h 6869847"/>
              <a:gd name="connsiteX6" fmla="*/ 7331999 w 8803129"/>
              <a:gd name="connsiteY6" fmla="*/ 4001601 h 6869847"/>
              <a:gd name="connsiteX7" fmla="*/ 8803000 w 8803129"/>
              <a:gd name="connsiteY7" fmla="*/ 5263697 h 6869847"/>
              <a:gd name="connsiteX8" fmla="*/ 8400219 w 8803129"/>
              <a:gd name="connsiteY8" fmla="*/ 5449001 h 6869847"/>
              <a:gd name="connsiteX9" fmla="*/ 7779268 w 8803129"/>
              <a:gd name="connsiteY9" fmla="*/ 6076975 h 6869847"/>
              <a:gd name="connsiteX10" fmla="*/ 6624662 w 8803129"/>
              <a:gd name="connsiteY10" fmla="*/ 6827709 h 6869847"/>
              <a:gd name="connsiteX11" fmla="*/ 11473 w 8803129"/>
              <a:gd name="connsiteY11" fmla="*/ 6869847 h 6869847"/>
              <a:gd name="connsiteX0" fmla="*/ 11473 w 8803129"/>
              <a:gd name="connsiteY0" fmla="*/ 6869847 h 6869847"/>
              <a:gd name="connsiteX1" fmla="*/ 0 w 8803129"/>
              <a:gd name="connsiteY1" fmla="*/ 7689 h 6869847"/>
              <a:gd name="connsiteX2" fmla="*/ 6624567 w 8803129"/>
              <a:gd name="connsiteY2" fmla="*/ 0 h 6869847"/>
              <a:gd name="connsiteX3" fmla="*/ 6673622 w 8803129"/>
              <a:gd name="connsiteY3" fmla="*/ 772240 h 6869847"/>
              <a:gd name="connsiteX4" fmla="*/ 6789229 w 8803129"/>
              <a:gd name="connsiteY4" fmla="*/ 2190954 h 6869847"/>
              <a:gd name="connsiteX5" fmla="*/ 7547641 w 8803129"/>
              <a:gd name="connsiteY5" fmla="*/ 2689066 h 6869847"/>
              <a:gd name="connsiteX6" fmla="*/ 7331999 w 8803129"/>
              <a:gd name="connsiteY6" fmla="*/ 4001601 h 6869847"/>
              <a:gd name="connsiteX7" fmla="*/ 8803000 w 8803129"/>
              <a:gd name="connsiteY7" fmla="*/ 5263697 h 6869847"/>
              <a:gd name="connsiteX8" fmla="*/ 8400219 w 8803129"/>
              <a:gd name="connsiteY8" fmla="*/ 5449001 h 6869847"/>
              <a:gd name="connsiteX9" fmla="*/ 7779268 w 8803129"/>
              <a:gd name="connsiteY9" fmla="*/ 6076975 h 6869847"/>
              <a:gd name="connsiteX10" fmla="*/ 6624662 w 8803129"/>
              <a:gd name="connsiteY10" fmla="*/ 6827709 h 6869847"/>
              <a:gd name="connsiteX11" fmla="*/ 11473 w 8803129"/>
              <a:gd name="connsiteY11" fmla="*/ 6869847 h 6869847"/>
              <a:gd name="connsiteX0" fmla="*/ 11473 w 8803129"/>
              <a:gd name="connsiteY0" fmla="*/ 6869847 h 6869847"/>
              <a:gd name="connsiteX1" fmla="*/ 0 w 8803129"/>
              <a:gd name="connsiteY1" fmla="*/ 7689 h 6869847"/>
              <a:gd name="connsiteX2" fmla="*/ 6624567 w 8803129"/>
              <a:gd name="connsiteY2" fmla="*/ 0 h 6869847"/>
              <a:gd name="connsiteX3" fmla="*/ 6639208 w 8803129"/>
              <a:gd name="connsiteY3" fmla="*/ 786049 h 6869847"/>
              <a:gd name="connsiteX4" fmla="*/ 6789229 w 8803129"/>
              <a:gd name="connsiteY4" fmla="*/ 2190954 h 6869847"/>
              <a:gd name="connsiteX5" fmla="*/ 7547641 w 8803129"/>
              <a:gd name="connsiteY5" fmla="*/ 2689066 h 6869847"/>
              <a:gd name="connsiteX6" fmla="*/ 7331999 w 8803129"/>
              <a:gd name="connsiteY6" fmla="*/ 4001601 h 6869847"/>
              <a:gd name="connsiteX7" fmla="*/ 8803000 w 8803129"/>
              <a:gd name="connsiteY7" fmla="*/ 5263697 h 6869847"/>
              <a:gd name="connsiteX8" fmla="*/ 8400219 w 8803129"/>
              <a:gd name="connsiteY8" fmla="*/ 5449001 h 6869847"/>
              <a:gd name="connsiteX9" fmla="*/ 7779268 w 8803129"/>
              <a:gd name="connsiteY9" fmla="*/ 6076975 h 6869847"/>
              <a:gd name="connsiteX10" fmla="*/ 6624662 w 8803129"/>
              <a:gd name="connsiteY10" fmla="*/ 6827709 h 6869847"/>
              <a:gd name="connsiteX11" fmla="*/ 11473 w 8803129"/>
              <a:gd name="connsiteY11" fmla="*/ 6869847 h 6869847"/>
              <a:gd name="connsiteX0" fmla="*/ 11473 w 8803129"/>
              <a:gd name="connsiteY0" fmla="*/ 6869847 h 6869847"/>
              <a:gd name="connsiteX1" fmla="*/ 0 w 8803129"/>
              <a:gd name="connsiteY1" fmla="*/ 7689 h 6869847"/>
              <a:gd name="connsiteX2" fmla="*/ 6624567 w 8803129"/>
              <a:gd name="connsiteY2" fmla="*/ 0 h 6869847"/>
              <a:gd name="connsiteX3" fmla="*/ 6616264 w 8803129"/>
              <a:gd name="connsiteY3" fmla="*/ 799858 h 6869847"/>
              <a:gd name="connsiteX4" fmla="*/ 6789229 w 8803129"/>
              <a:gd name="connsiteY4" fmla="*/ 2190954 h 6869847"/>
              <a:gd name="connsiteX5" fmla="*/ 7547641 w 8803129"/>
              <a:gd name="connsiteY5" fmla="*/ 2689066 h 6869847"/>
              <a:gd name="connsiteX6" fmla="*/ 7331999 w 8803129"/>
              <a:gd name="connsiteY6" fmla="*/ 4001601 h 6869847"/>
              <a:gd name="connsiteX7" fmla="*/ 8803000 w 8803129"/>
              <a:gd name="connsiteY7" fmla="*/ 5263697 h 6869847"/>
              <a:gd name="connsiteX8" fmla="*/ 8400219 w 8803129"/>
              <a:gd name="connsiteY8" fmla="*/ 5449001 h 6869847"/>
              <a:gd name="connsiteX9" fmla="*/ 7779268 w 8803129"/>
              <a:gd name="connsiteY9" fmla="*/ 6076975 h 6869847"/>
              <a:gd name="connsiteX10" fmla="*/ 6624662 w 8803129"/>
              <a:gd name="connsiteY10" fmla="*/ 6827709 h 6869847"/>
              <a:gd name="connsiteX11" fmla="*/ 11473 w 8803129"/>
              <a:gd name="connsiteY11" fmla="*/ 6869847 h 6869847"/>
              <a:gd name="connsiteX0" fmla="*/ 11473 w 8803129"/>
              <a:gd name="connsiteY0" fmla="*/ 6869847 h 6869847"/>
              <a:gd name="connsiteX1" fmla="*/ 0 w 8803129"/>
              <a:gd name="connsiteY1" fmla="*/ 7689 h 6869847"/>
              <a:gd name="connsiteX2" fmla="*/ 6624567 w 8803129"/>
              <a:gd name="connsiteY2" fmla="*/ 0 h 6869847"/>
              <a:gd name="connsiteX3" fmla="*/ 6616264 w 8803129"/>
              <a:gd name="connsiteY3" fmla="*/ 799858 h 6869847"/>
              <a:gd name="connsiteX4" fmla="*/ 6789229 w 8803129"/>
              <a:gd name="connsiteY4" fmla="*/ 2190954 h 6869847"/>
              <a:gd name="connsiteX5" fmla="*/ 7547641 w 8803129"/>
              <a:gd name="connsiteY5" fmla="*/ 2689066 h 6869847"/>
              <a:gd name="connsiteX6" fmla="*/ 7331999 w 8803129"/>
              <a:gd name="connsiteY6" fmla="*/ 4001601 h 6869847"/>
              <a:gd name="connsiteX7" fmla="*/ 8803000 w 8803129"/>
              <a:gd name="connsiteY7" fmla="*/ 5263697 h 6869847"/>
              <a:gd name="connsiteX8" fmla="*/ 8400219 w 8803129"/>
              <a:gd name="connsiteY8" fmla="*/ 5449001 h 6869847"/>
              <a:gd name="connsiteX9" fmla="*/ 7779268 w 8803129"/>
              <a:gd name="connsiteY9" fmla="*/ 6076975 h 6869847"/>
              <a:gd name="connsiteX10" fmla="*/ 6624662 w 8803129"/>
              <a:gd name="connsiteY10" fmla="*/ 6827709 h 6869847"/>
              <a:gd name="connsiteX11" fmla="*/ 11473 w 8803129"/>
              <a:gd name="connsiteY11" fmla="*/ 6869847 h 6869847"/>
              <a:gd name="connsiteX0" fmla="*/ 11473 w 8803129"/>
              <a:gd name="connsiteY0" fmla="*/ 6869847 h 6869847"/>
              <a:gd name="connsiteX1" fmla="*/ 0 w 8803129"/>
              <a:gd name="connsiteY1" fmla="*/ 7689 h 6869847"/>
              <a:gd name="connsiteX2" fmla="*/ 6624567 w 8803129"/>
              <a:gd name="connsiteY2" fmla="*/ 0 h 6869847"/>
              <a:gd name="connsiteX3" fmla="*/ 6616264 w 8803129"/>
              <a:gd name="connsiteY3" fmla="*/ 799858 h 6869847"/>
              <a:gd name="connsiteX4" fmla="*/ 6789229 w 8803129"/>
              <a:gd name="connsiteY4" fmla="*/ 2190954 h 6869847"/>
              <a:gd name="connsiteX5" fmla="*/ 7547641 w 8803129"/>
              <a:gd name="connsiteY5" fmla="*/ 2689066 h 6869847"/>
              <a:gd name="connsiteX6" fmla="*/ 7331999 w 8803129"/>
              <a:gd name="connsiteY6" fmla="*/ 4001601 h 6869847"/>
              <a:gd name="connsiteX7" fmla="*/ 8803000 w 8803129"/>
              <a:gd name="connsiteY7" fmla="*/ 5263697 h 6869847"/>
              <a:gd name="connsiteX8" fmla="*/ 8400219 w 8803129"/>
              <a:gd name="connsiteY8" fmla="*/ 5449001 h 6869847"/>
              <a:gd name="connsiteX9" fmla="*/ 7779268 w 8803129"/>
              <a:gd name="connsiteY9" fmla="*/ 6076975 h 6869847"/>
              <a:gd name="connsiteX10" fmla="*/ 6624662 w 8803129"/>
              <a:gd name="connsiteY10" fmla="*/ 6827709 h 6869847"/>
              <a:gd name="connsiteX11" fmla="*/ 11473 w 8803129"/>
              <a:gd name="connsiteY11" fmla="*/ 6869847 h 6869847"/>
              <a:gd name="connsiteX0" fmla="*/ 11473 w 8803129"/>
              <a:gd name="connsiteY0" fmla="*/ 6869847 h 6869847"/>
              <a:gd name="connsiteX1" fmla="*/ 0 w 8803129"/>
              <a:gd name="connsiteY1" fmla="*/ 7689 h 6869847"/>
              <a:gd name="connsiteX2" fmla="*/ 6624567 w 8803129"/>
              <a:gd name="connsiteY2" fmla="*/ 0 h 6869847"/>
              <a:gd name="connsiteX3" fmla="*/ 6616264 w 8803129"/>
              <a:gd name="connsiteY3" fmla="*/ 799858 h 6869847"/>
              <a:gd name="connsiteX4" fmla="*/ 6789229 w 8803129"/>
              <a:gd name="connsiteY4" fmla="*/ 2190954 h 6869847"/>
              <a:gd name="connsiteX5" fmla="*/ 7547641 w 8803129"/>
              <a:gd name="connsiteY5" fmla="*/ 2689066 h 6869847"/>
              <a:gd name="connsiteX6" fmla="*/ 7331999 w 8803129"/>
              <a:gd name="connsiteY6" fmla="*/ 4001601 h 6869847"/>
              <a:gd name="connsiteX7" fmla="*/ 8803000 w 8803129"/>
              <a:gd name="connsiteY7" fmla="*/ 5263697 h 6869847"/>
              <a:gd name="connsiteX8" fmla="*/ 8400219 w 8803129"/>
              <a:gd name="connsiteY8" fmla="*/ 5449001 h 6869847"/>
              <a:gd name="connsiteX9" fmla="*/ 7779268 w 8803129"/>
              <a:gd name="connsiteY9" fmla="*/ 6076975 h 6869847"/>
              <a:gd name="connsiteX10" fmla="*/ 6624663 w 8803129"/>
              <a:gd name="connsiteY10" fmla="*/ 6869136 h 6869847"/>
              <a:gd name="connsiteX11" fmla="*/ 11473 w 8803129"/>
              <a:gd name="connsiteY11" fmla="*/ 6869847 h 6869847"/>
              <a:gd name="connsiteX0" fmla="*/ 11473 w 8803129"/>
              <a:gd name="connsiteY0" fmla="*/ 6869847 h 6869847"/>
              <a:gd name="connsiteX1" fmla="*/ 0 w 8803129"/>
              <a:gd name="connsiteY1" fmla="*/ 7689 h 6869847"/>
              <a:gd name="connsiteX2" fmla="*/ 6624567 w 8803129"/>
              <a:gd name="connsiteY2" fmla="*/ 0 h 6869847"/>
              <a:gd name="connsiteX3" fmla="*/ 6616264 w 8803129"/>
              <a:gd name="connsiteY3" fmla="*/ 799858 h 6869847"/>
              <a:gd name="connsiteX4" fmla="*/ 6789229 w 8803129"/>
              <a:gd name="connsiteY4" fmla="*/ 2190954 h 6869847"/>
              <a:gd name="connsiteX5" fmla="*/ 7547641 w 8803129"/>
              <a:gd name="connsiteY5" fmla="*/ 2689066 h 6869847"/>
              <a:gd name="connsiteX6" fmla="*/ 7331999 w 8803129"/>
              <a:gd name="connsiteY6" fmla="*/ 4001601 h 6869847"/>
              <a:gd name="connsiteX7" fmla="*/ 8803000 w 8803129"/>
              <a:gd name="connsiteY7" fmla="*/ 5263697 h 6869847"/>
              <a:gd name="connsiteX8" fmla="*/ 8400219 w 8803129"/>
              <a:gd name="connsiteY8" fmla="*/ 5449001 h 6869847"/>
              <a:gd name="connsiteX9" fmla="*/ 7779268 w 8803129"/>
              <a:gd name="connsiteY9" fmla="*/ 6076975 h 6869847"/>
              <a:gd name="connsiteX10" fmla="*/ 6624663 w 8803129"/>
              <a:gd name="connsiteY10" fmla="*/ 6869136 h 6869847"/>
              <a:gd name="connsiteX11" fmla="*/ 11473 w 8803129"/>
              <a:gd name="connsiteY11" fmla="*/ 6869847 h 6869847"/>
              <a:gd name="connsiteX0" fmla="*/ 11473 w 8803129"/>
              <a:gd name="connsiteY0" fmla="*/ 6869847 h 6869847"/>
              <a:gd name="connsiteX1" fmla="*/ 0 w 8803129"/>
              <a:gd name="connsiteY1" fmla="*/ 7689 h 6869847"/>
              <a:gd name="connsiteX2" fmla="*/ 6624567 w 8803129"/>
              <a:gd name="connsiteY2" fmla="*/ 0 h 6869847"/>
              <a:gd name="connsiteX3" fmla="*/ 6616264 w 8803129"/>
              <a:gd name="connsiteY3" fmla="*/ 799858 h 6869847"/>
              <a:gd name="connsiteX4" fmla="*/ 6789229 w 8803129"/>
              <a:gd name="connsiteY4" fmla="*/ 2190954 h 6869847"/>
              <a:gd name="connsiteX5" fmla="*/ 7547641 w 8803129"/>
              <a:gd name="connsiteY5" fmla="*/ 2689066 h 6869847"/>
              <a:gd name="connsiteX6" fmla="*/ 7331999 w 8803129"/>
              <a:gd name="connsiteY6" fmla="*/ 4001601 h 6869847"/>
              <a:gd name="connsiteX7" fmla="*/ 8803000 w 8803129"/>
              <a:gd name="connsiteY7" fmla="*/ 5263697 h 6869847"/>
              <a:gd name="connsiteX8" fmla="*/ 8400219 w 8803129"/>
              <a:gd name="connsiteY8" fmla="*/ 5449001 h 6869847"/>
              <a:gd name="connsiteX9" fmla="*/ 7779268 w 8803129"/>
              <a:gd name="connsiteY9" fmla="*/ 6076975 h 6869847"/>
              <a:gd name="connsiteX10" fmla="*/ 6624663 w 8803129"/>
              <a:gd name="connsiteY10" fmla="*/ 6869136 h 6869847"/>
              <a:gd name="connsiteX11" fmla="*/ 11473 w 8803129"/>
              <a:gd name="connsiteY11" fmla="*/ 6869847 h 6869847"/>
              <a:gd name="connsiteX0" fmla="*/ 11473 w 8803129"/>
              <a:gd name="connsiteY0" fmla="*/ 6869847 h 6869847"/>
              <a:gd name="connsiteX1" fmla="*/ 0 w 8803129"/>
              <a:gd name="connsiteY1" fmla="*/ 7689 h 6869847"/>
              <a:gd name="connsiteX2" fmla="*/ 6624567 w 8803129"/>
              <a:gd name="connsiteY2" fmla="*/ 0 h 6869847"/>
              <a:gd name="connsiteX3" fmla="*/ 6616264 w 8803129"/>
              <a:gd name="connsiteY3" fmla="*/ 799858 h 6869847"/>
              <a:gd name="connsiteX4" fmla="*/ 6789229 w 8803129"/>
              <a:gd name="connsiteY4" fmla="*/ 2190954 h 6869847"/>
              <a:gd name="connsiteX5" fmla="*/ 7547641 w 8803129"/>
              <a:gd name="connsiteY5" fmla="*/ 2689066 h 6869847"/>
              <a:gd name="connsiteX6" fmla="*/ 7331999 w 8803129"/>
              <a:gd name="connsiteY6" fmla="*/ 4001601 h 6869847"/>
              <a:gd name="connsiteX7" fmla="*/ 8803000 w 8803129"/>
              <a:gd name="connsiteY7" fmla="*/ 5263697 h 6869847"/>
              <a:gd name="connsiteX8" fmla="*/ 8400219 w 8803129"/>
              <a:gd name="connsiteY8" fmla="*/ 5449001 h 6869847"/>
              <a:gd name="connsiteX9" fmla="*/ 7779268 w 8803129"/>
              <a:gd name="connsiteY9" fmla="*/ 6076975 h 6869847"/>
              <a:gd name="connsiteX10" fmla="*/ 6624663 w 8803129"/>
              <a:gd name="connsiteY10" fmla="*/ 6869136 h 6869847"/>
              <a:gd name="connsiteX11" fmla="*/ 11473 w 8803129"/>
              <a:gd name="connsiteY11" fmla="*/ 6869847 h 6869847"/>
              <a:gd name="connsiteX0" fmla="*/ 11473 w 8803129"/>
              <a:gd name="connsiteY0" fmla="*/ 6869847 h 6869847"/>
              <a:gd name="connsiteX1" fmla="*/ 0 w 8803129"/>
              <a:gd name="connsiteY1" fmla="*/ 7689 h 6869847"/>
              <a:gd name="connsiteX2" fmla="*/ 6624567 w 8803129"/>
              <a:gd name="connsiteY2" fmla="*/ 0 h 6869847"/>
              <a:gd name="connsiteX3" fmla="*/ 6616264 w 8803129"/>
              <a:gd name="connsiteY3" fmla="*/ 799858 h 6869847"/>
              <a:gd name="connsiteX4" fmla="*/ 6789229 w 8803129"/>
              <a:gd name="connsiteY4" fmla="*/ 2190954 h 6869847"/>
              <a:gd name="connsiteX5" fmla="*/ 7547641 w 8803129"/>
              <a:gd name="connsiteY5" fmla="*/ 2689066 h 6869847"/>
              <a:gd name="connsiteX6" fmla="*/ 7331999 w 8803129"/>
              <a:gd name="connsiteY6" fmla="*/ 4001601 h 6869847"/>
              <a:gd name="connsiteX7" fmla="*/ 8803000 w 8803129"/>
              <a:gd name="connsiteY7" fmla="*/ 5263697 h 6869847"/>
              <a:gd name="connsiteX8" fmla="*/ 8400219 w 8803129"/>
              <a:gd name="connsiteY8" fmla="*/ 5449001 h 6869847"/>
              <a:gd name="connsiteX9" fmla="*/ 7779268 w 8803129"/>
              <a:gd name="connsiteY9" fmla="*/ 6076975 h 6869847"/>
              <a:gd name="connsiteX10" fmla="*/ 6624663 w 8803129"/>
              <a:gd name="connsiteY10" fmla="*/ 6869136 h 6869847"/>
              <a:gd name="connsiteX11" fmla="*/ 11473 w 8803129"/>
              <a:gd name="connsiteY11" fmla="*/ 6869847 h 6869847"/>
              <a:gd name="connsiteX0" fmla="*/ 11473 w 8803129"/>
              <a:gd name="connsiteY0" fmla="*/ 6869847 h 6869847"/>
              <a:gd name="connsiteX1" fmla="*/ 0 w 8803129"/>
              <a:gd name="connsiteY1" fmla="*/ 7689 h 6869847"/>
              <a:gd name="connsiteX2" fmla="*/ 6624567 w 8803129"/>
              <a:gd name="connsiteY2" fmla="*/ 0 h 6869847"/>
              <a:gd name="connsiteX3" fmla="*/ 6616264 w 8803129"/>
              <a:gd name="connsiteY3" fmla="*/ 799858 h 6869847"/>
              <a:gd name="connsiteX4" fmla="*/ 6789229 w 8803129"/>
              <a:gd name="connsiteY4" fmla="*/ 2190954 h 6869847"/>
              <a:gd name="connsiteX5" fmla="*/ 7547641 w 8803129"/>
              <a:gd name="connsiteY5" fmla="*/ 2689066 h 6869847"/>
              <a:gd name="connsiteX6" fmla="*/ 7331999 w 8803129"/>
              <a:gd name="connsiteY6" fmla="*/ 4001601 h 6869847"/>
              <a:gd name="connsiteX7" fmla="*/ 8803000 w 8803129"/>
              <a:gd name="connsiteY7" fmla="*/ 5263697 h 6869847"/>
              <a:gd name="connsiteX8" fmla="*/ 8400219 w 8803129"/>
              <a:gd name="connsiteY8" fmla="*/ 5449001 h 6869847"/>
              <a:gd name="connsiteX9" fmla="*/ 7779268 w 8803129"/>
              <a:gd name="connsiteY9" fmla="*/ 6076975 h 6869847"/>
              <a:gd name="connsiteX10" fmla="*/ 6624663 w 8803129"/>
              <a:gd name="connsiteY10" fmla="*/ 6869136 h 6869847"/>
              <a:gd name="connsiteX11" fmla="*/ 11473 w 8803129"/>
              <a:gd name="connsiteY11" fmla="*/ 6869847 h 6869847"/>
              <a:gd name="connsiteX0" fmla="*/ 11473 w 8803129"/>
              <a:gd name="connsiteY0" fmla="*/ 6869847 h 6869847"/>
              <a:gd name="connsiteX1" fmla="*/ 0 w 8803129"/>
              <a:gd name="connsiteY1" fmla="*/ 7689 h 6869847"/>
              <a:gd name="connsiteX2" fmla="*/ 6624567 w 8803129"/>
              <a:gd name="connsiteY2" fmla="*/ 0 h 6869847"/>
              <a:gd name="connsiteX3" fmla="*/ 6616264 w 8803129"/>
              <a:gd name="connsiteY3" fmla="*/ 799858 h 6869847"/>
              <a:gd name="connsiteX4" fmla="*/ 6789229 w 8803129"/>
              <a:gd name="connsiteY4" fmla="*/ 2190954 h 6869847"/>
              <a:gd name="connsiteX5" fmla="*/ 7547641 w 8803129"/>
              <a:gd name="connsiteY5" fmla="*/ 2689066 h 6869847"/>
              <a:gd name="connsiteX6" fmla="*/ 7331999 w 8803129"/>
              <a:gd name="connsiteY6" fmla="*/ 4001601 h 6869847"/>
              <a:gd name="connsiteX7" fmla="*/ 8803000 w 8803129"/>
              <a:gd name="connsiteY7" fmla="*/ 5263697 h 6869847"/>
              <a:gd name="connsiteX8" fmla="*/ 8400219 w 8803129"/>
              <a:gd name="connsiteY8" fmla="*/ 5449001 h 6869847"/>
              <a:gd name="connsiteX9" fmla="*/ 7721910 w 8803129"/>
              <a:gd name="connsiteY9" fmla="*/ 6090784 h 6869847"/>
              <a:gd name="connsiteX10" fmla="*/ 6624663 w 8803129"/>
              <a:gd name="connsiteY10" fmla="*/ 6869136 h 6869847"/>
              <a:gd name="connsiteX11" fmla="*/ 11473 w 8803129"/>
              <a:gd name="connsiteY11" fmla="*/ 6869847 h 6869847"/>
              <a:gd name="connsiteX0" fmla="*/ 11473 w 8803129"/>
              <a:gd name="connsiteY0" fmla="*/ 6869847 h 6869847"/>
              <a:gd name="connsiteX1" fmla="*/ 0 w 8803129"/>
              <a:gd name="connsiteY1" fmla="*/ 7689 h 6869847"/>
              <a:gd name="connsiteX2" fmla="*/ 6624567 w 8803129"/>
              <a:gd name="connsiteY2" fmla="*/ 0 h 6869847"/>
              <a:gd name="connsiteX3" fmla="*/ 6616264 w 8803129"/>
              <a:gd name="connsiteY3" fmla="*/ 799858 h 6869847"/>
              <a:gd name="connsiteX4" fmla="*/ 6789229 w 8803129"/>
              <a:gd name="connsiteY4" fmla="*/ 2190954 h 6869847"/>
              <a:gd name="connsiteX5" fmla="*/ 7547641 w 8803129"/>
              <a:gd name="connsiteY5" fmla="*/ 2689066 h 6869847"/>
              <a:gd name="connsiteX6" fmla="*/ 7331999 w 8803129"/>
              <a:gd name="connsiteY6" fmla="*/ 4001601 h 6869847"/>
              <a:gd name="connsiteX7" fmla="*/ 8803000 w 8803129"/>
              <a:gd name="connsiteY7" fmla="*/ 5263697 h 6869847"/>
              <a:gd name="connsiteX8" fmla="*/ 8331389 w 8803129"/>
              <a:gd name="connsiteY8" fmla="*/ 5462811 h 6869847"/>
              <a:gd name="connsiteX9" fmla="*/ 7721910 w 8803129"/>
              <a:gd name="connsiteY9" fmla="*/ 6090784 h 6869847"/>
              <a:gd name="connsiteX10" fmla="*/ 6624663 w 8803129"/>
              <a:gd name="connsiteY10" fmla="*/ 6869136 h 6869847"/>
              <a:gd name="connsiteX11" fmla="*/ 11473 w 8803129"/>
              <a:gd name="connsiteY11" fmla="*/ 6869847 h 6869847"/>
              <a:gd name="connsiteX0" fmla="*/ 11473 w 8803129"/>
              <a:gd name="connsiteY0" fmla="*/ 6869847 h 6869847"/>
              <a:gd name="connsiteX1" fmla="*/ 0 w 8803129"/>
              <a:gd name="connsiteY1" fmla="*/ 7689 h 6869847"/>
              <a:gd name="connsiteX2" fmla="*/ 6624567 w 8803129"/>
              <a:gd name="connsiteY2" fmla="*/ 0 h 6869847"/>
              <a:gd name="connsiteX3" fmla="*/ 6616264 w 8803129"/>
              <a:gd name="connsiteY3" fmla="*/ 799858 h 6869847"/>
              <a:gd name="connsiteX4" fmla="*/ 6789229 w 8803129"/>
              <a:gd name="connsiteY4" fmla="*/ 2190954 h 6869847"/>
              <a:gd name="connsiteX5" fmla="*/ 7547641 w 8803129"/>
              <a:gd name="connsiteY5" fmla="*/ 2689066 h 6869847"/>
              <a:gd name="connsiteX6" fmla="*/ 7331999 w 8803129"/>
              <a:gd name="connsiteY6" fmla="*/ 4001601 h 6869847"/>
              <a:gd name="connsiteX7" fmla="*/ 8803000 w 8803129"/>
              <a:gd name="connsiteY7" fmla="*/ 5263697 h 6869847"/>
              <a:gd name="connsiteX8" fmla="*/ 8331389 w 8803129"/>
              <a:gd name="connsiteY8" fmla="*/ 5462811 h 6869847"/>
              <a:gd name="connsiteX9" fmla="*/ 7721910 w 8803129"/>
              <a:gd name="connsiteY9" fmla="*/ 6090784 h 6869847"/>
              <a:gd name="connsiteX10" fmla="*/ 6624663 w 8803129"/>
              <a:gd name="connsiteY10" fmla="*/ 6869136 h 6869847"/>
              <a:gd name="connsiteX11" fmla="*/ 11473 w 8803129"/>
              <a:gd name="connsiteY11" fmla="*/ 6869847 h 6869847"/>
              <a:gd name="connsiteX0" fmla="*/ 11473 w 8812715"/>
              <a:gd name="connsiteY0" fmla="*/ 6869847 h 6869847"/>
              <a:gd name="connsiteX1" fmla="*/ 0 w 8812715"/>
              <a:gd name="connsiteY1" fmla="*/ 7689 h 6869847"/>
              <a:gd name="connsiteX2" fmla="*/ 6624567 w 8812715"/>
              <a:gd name="connsiteY2" fmla="*/ 0 h 6869847"/>
              <a:gd name="connsiteX3" fmla="*/ 6616264 w 8812715"/>
              <a:gd name="connsiteY3" fmla="*/ 799858 h 6869847"/>
              <a:gd name="connsiteX4" fmla="*/ 6789229 w 8812715"/>
              <a:gd name="connsiteY4" fmla="*/ 2190954 h 6869847"/>
              <a:gd name="connsiteX5" fmla="*/ 7547641 w 8812715"/>
              <a:gd name="connsiteY5" fmla="*/ 2689066 h 6869847"/>
              <a:gd name="connsiteX6" fmla="*/ 7331999 w 8812715"/>
              <a:gd name="connsiteY6" fmla="*/ 4001601 h 6869847"/>
              <a:gd name="connsiteX7" fmla="*/ 8540320 w 8812715"/>
              <a:gd name="connsiteY7" fmla="*/ 4543040 h 6869847"/>
              <a:gd name="connsiteX8" fmla="*/ 8803000 w 8812715"/>
              <a:gd name="connsiteY8" fmla="*/ 5263697 h 6869847"/>
              <a:gd name="connsiteX9" fmla="*/ 8331389 w 8812715"/>
              <a:gd name="connsiteY9" fmla="*/ 5462811 h 6869847"/>
              <a:gd name="connsiteX10" fmla="*/ 7721910 w 8812715"/>
              <a:gd name="connsiteY10" fmla="*/ 6090784 h 6869847"/>
              <a:gd name="connsiteX11" fmla="*/ 6624663 w 8812715"/>
              <a:gd name="connsiteY11" fmla="*/ 6869136 h 6869847"/>
              <a:gd name="connsiteX12" fmla="*/ 11473 w 8812715"/>
              <a:gd name="connsiteY12" fmla="*/ 6869847 h 6869847"/>
              <a:gd name="connsiteX0" fmla="*/ 11473 w 8929171"/>
              <a:gd name="connsiteY0" fmla="*/ 6869847 h 6869847"/>
              <a:gd name="connsiteX1" fmla="*/ 0 w 8929171"/>
              <a:gd name="connsiteY1" fmla="*/ 7689 h 6869847"/>
              <a:gd name="connsiteX2" fmla="*/ 6624567 w 8929171"/>
              <a:gd name="connsiteY2" fmla="*/ 0 h 6869847"/>
              <a:gd name="connsiteX3" fmla="*/ 6616264 w 8929171"/>
              <a:gd name="connsiteY3" fmla="*/ 799858 h 6869847"/>
              <a:gd name="connsiteX4" fmla="*/ 6789229 w 8929171"/>
              <a:gd name="connsiteY4" fmla="*/ 2190954 h 6869847"/>
              <a:gd name="connsiteX5" fmla="*/ 7547641 w 8929171"/>
              <a:gd name="connsiteY5" fmla="*/ 2689066 h 6869847"/>
              <a:gd name="connsiteX6" fmla="*/ 7331999 w 8929171"/>
              <a:gd name="connsiteY6" fmla="*/ 4001601 h 6869847"/>
              <a:gd name="connsiteX7" fmla="*/ 8815638 w 8929171"/>
              <a:gd name="connsiteY7" fmla="*/ 4446379 h 6869847"/>
              <a:gd name="connsiteX8" fmla="*/ 8803000 w 8929171"/>
              <a:gd name="connsiteY8" fmla="*/ 5263697 h 6869847"/>
              <a:gd name="connsiteX9" fmla="*/ 8331389 w 8929171"/>
              <a:gd name="connsiteY9" fmla="*/ 5462811 h 6869847"/>
              <a:gd name="connsiteX10" fmla="*/ 7721910 w 8929171"/>
              <a:gd name="connsiteY10" fmla="*/ 6090784 h 6869847"/>
              <a:gd name="connsiteX11" fmla="*/ 6624663 w 8929171"/>
              <a:gd name="connsiteY11" fmla="*/ 6869136 h 6869847"/>
              <a:gd name="connsiteX12" fmla="*/ 11473 w 8929171"/>
              <a:gd name="connsiteY12" fmla="*/ 6869847 h 6869847"/>
              <a:gd name="connsiteX0" fmla="*/ 11473 w 8817610"/>
              <a:gd name="connsiteY0" fmla="*/ 6869847 h 6869847"/>
              <a:gd name="connsiteX1" fmla="*/ 0 w 8817610"/>
              <a:gd name="connsiteY1" fmla="*/ 7689 h 6869847"/>
              <a:gd name="connsiteX2" fmla="*/ 6624567 w 8817610"/>
              <a:gd name="connsiteY2" fmla="*/ 0 h 6869847"/>
              <a:gd name="connsiteX3" fmla="*/ 6616264 w 8817610"/>
              <a:gd name="connsiteY3" fmla="*/ 799858 h 6869847"/>
              <a:gd name="connsiteX4" fmla="*/ 6789229 w 8817610"/>
              <a:gd name="connsiteY4" fmla="*/ 2190954 h 6869847"/>
              <a:gd name="connsiteX5" fmla="*/ 7547641 w 8817610"/>
              <a:gd name="connsiteY5" fmla="*/ 2689066 h 6869847"/>
              <a:gd name="connsiteX6" fmla="*/ 7331999 w 8817610"/>
              <a:gd name="connsiteY6" fmla="*/ 4001601 h 6869847"/>
              <a:gd name="connsiteX7" fmla="*/ 8815638 w 8817610"/>
              <a:gd name="connsiteY7" fmla="*/ 4446379 h 6869847"/>
              <a:gd name="connsiteX8" fmla="*/ 8803000 w 8817610"/>
              <a:gd name="connsiteY8" fmla="*/ 5263697 h 6869847"/>
              <a:gd name="connsiteX9" fmla="*/ 8331389 w 8817610"/>
              <a:gd name="connsiteY9" fmla="*/ 5462811 h 6869847"/>
              <a:gd name="connsiteX10" fmla="*/ 7721910 w 8817610"/>
              <a:gd name="connsiteY10" fmla="*/ 6090784 h 6869847"/>
              <a:gd name="connsiteX11" fmla="*/ 6624663 w 8817610"/>
              <a:gd name="connsiteY11" fmla="*/ 6869136 h 6869847"/>
              <a:gd name="connsiteX12" fmla="*/ 11473 w 8817610"/>
              <a:gd name="connsiteY12" fmla="*/ 6869847 h 6869847"/>
              <a:gd name="connsiteX0" fmla="*/ 11473 w 8817610"/>
              <a:gd name="connsiteY0" fmla="*/ 6869847 h 6869847"/>
              <a:gd name="connsiteX1" fmla="*/ 0 w 8817610"/>
              <a:gd name="connsiteY1" fmla="*/ 7689 h 6869847"/>
              <a:gd name="connsiteX2" fmla="*/ 6624567 w 8817610"/>
              <a:gd name="connsiteY2" fmla="*/ 0 h 6869847"/>
              <a:gd name="connsiteX3" fmla="*/ 6616264 w 8817610"/>
              <a:gd name="connsiteY3" fmla="*/ 799858 h 6869847"/>
              <a:gd name="connsiteX4" fmla="*/ 6789229 w 8817610"/>
              <a:gd name="connsiteY4" fmla="*/ 2190954 h 6869847"/>
              <a:gd name="connsiteX5" fmla="*/ 7547641 w 8817610"/>
              <a:gd name="connsiteY5" fmla="*/ 2689066 h 6869847"/>
              <a:gd name="connsiteX6" fmla="*/ 7331999 w 8817610"/>
              <a:gd name="connsiteY6" fmla="*/ 4001601 h 6869847"/>
              <a:gd name="connsiteX7" fmla="*/ 8815638 w 8817610"/>
              <a:gd name="connsiteY7" fmla="*/ 4446379 h 6869847"/>
              <a:gd name="connsiteX8" fmla="*/ 8803000 w 8817610"/>
              <a:gd name="connsiteY8" fmla="*/ 5263697 h 6869847"/>
              <a:gd name="connsiteX9" fmla="*/ 8331389 w 8817610"/>
              <a:gd name="connsiteY9" fmla="*/ 5462811 h 6869847"/>
              <a:gd name="connsiteX10" fmla="*/ 7721910 w 8817610"/>
              <a:gd name="connsiteY10" fmla="*/ 6090784 h 6869847"/>
              <a:gd name="connsiteX11" fmla="*/ 6624663 w 8817610"/>
              <a:gd name="connsiteY11" fmla="*/ 6869136 h 6869847"/>
              <a:gd name="connsiteX12" fmla="*/ 11473 w 8817610"/>
              <a:gd name="connsiteY12" fmla="*/ 6869847 h 6869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17610" h="6869847">
                <a:moveTo>
                  <a:pt x="11473" y="6869847"/>
                </a:moveTo>
                <a:cubicBezTo>
                  <a:pt x="11473" y="4877045"/>
                  <a:pt x="0" y="2000491"/>
                  <a:pt x="0" y="7689"/>
                </a:cubicBezTo>
                <a:lnTo>
                  <a:pt x="6624567" y="0"/>
                </a:lnTo>
                <a:cubicBezTo>
                  <a:pt x="6621799" y="298839"/>
                  <a:pt x="6619032" y="501019"/>
                  <a:pt x="6616264" y="799858"/>
                </a:cubicBezTo>
                <a:cubicBezTo>
                  <a:pt x="6501455" y="1161912"/>
                  <a:pt x="6430730" y="1224233"/>
                  <a:pt x="6789229" y="2190954"/>
                </a:cubicBezTo>
                <a:cubicBezTo>
                  <a:pt x="6970053" y="2437007"/>
                  <a:pt x="7047952" y="2720970"/>
                  <a:pt x="7547641" y="2689066"/>
                </a:cubicBezTo>
                <a:cubicBezTo>
                  <a:pt x="7560341" y="2845816"/>
                  <a:pt x="7585999" y="3752199"/>
                  <a:pt x="7331999" y="4001601"/>
                </a:cubicBezTo>
                <a:cubicBezTo>
                  <a:pt x="7497446" y="4310597"/>
                  <a:pt x="8490170" y="4236030"/>
                  <a:pt x="8815638" y="4446379"/>
                </a:cubicBezTo>
                <a:cubicBezTo>
                  <a:pt x="8796958" y="5471438"/>
                  <a:pt x="8837822" y="5110402"/>
                  <a:pt x="8803000" y="5263697"/>
                </a:cubicBezTo>
                <a:cubicBezTo>
                  <a:pt x="8151281" y="5229382"/>
                  <a:pt x="7950986" y="5342706"/>
                  <a:pt x="8331389" y="5462811"/>
                </a:cubicBezTo>
                <a:cubicBezTo>
                  <a:pt x="7508199" y="5582753"/>
                  <a:pt x="6849222" y="5706450"/>
                  <a:pt x="7721910" y="6090784"/>
                </a:cubicBezTo>
                <a:cubicBezTo>
                  <a:pt x="6803083" y="6402056"/>
                  <a:pt x="6573614" y="6480806"/>
                  <a:pt x="6624663" y="6869136"/>
                </a:cubicBezTo>
                <a:lnTo>
                  <a:pt x="11473" y="6869847"/>
                </a:lnTo>
                <a:close/>
              </a:path>
            </a:pathLst>
          </a:custGeom>
          <a:solidFill>
            <a:srgbClr val="FFF1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dirty="0"/>
          </a:p>
        </p:txBody>
      </p:sp>
      <p:sp>
        <p:nvSpPr>
          <p:cNvPr id="7" name="Rechtwinkliges Dreieck 6">
            <a:extLst>
              <a:ext uri="{FF2B5EF4-FFF2-40B4-BE49-F238E27FC236}">
                <a16:creationId xmlns:a16="http://schemas.microsoft.com/office/drawing/2014/main" id="{2C57C771-FBEA-BF4C-9A5A-5F5A214A4CE2}"/>
              </a:ext>
            </a:extLst>
          </p:cNvPr>
          <p:cNvSpPr/>
          <p:nvPr/>
        </p:nvSpPr>
        <p:spPr>
          <a:xfrm rot="10800000">
            <a:off x="2926137" y="1045981"/>
            <a:ext cx="4986410" cy="4337474"/>
          </a:xfrm>
          <a:custGeom>
            <a:avLst/>
            <a:gdLst>
              <a:gd name="connsiteX0" fmla="*/ 0 w 7043372"/>
              <a:gd name="connsiteY0" fmla="*/ 5043698 h 5043698"/>
              <a:gd name="connsiteX1" fmla="*/ 0 w 7043372"/>
              <a:gd name="connsiteY1" fmla="*/ 0 h 5043698"/>
              <a:gd name="connsiteX2" fmla="*/ 7043372 w 7043372"/>
              <a:gd name="connsiteY2" fmla="*/ 5043698 h 5043698"/>
              <a:gd name="connsiteX3" fmla="*/ 0 w 7043372"/>
              <a:gd name="connsiteY3" fmla="*/ 5043698 h 5043698"/>
              <a:gd name="connsiteX0" fmla="*/ 0 w 7043372"/>
              <a:gd name="connsiteY0" fmla="*/ 5043698 h 5043698"/>
              <a:gd name="connsiteX1" fmla="*/ 0 w 7043372"/>
              <a:gd name="connsiteY1" fmla="*/ 0 h 5043698"/>
              <a:gd name="connsiteX2" fmla="*/ 2628509 w 7043372"/>
              <a:gd name="connsiteY2" fmla="*/ 1867727 h 5043698"/>
              <a:gd name="connsiteX3" fmla="*/ 7043372 w 7043372"/>
              <a:gd name="connsiteY3" fmla="*/ 5043698 h 5043698"/>
              <a:gd name="connsiteX4" fmla="*/ 0 w 7043372"/>
              <a:gd name="connsiteY4" fmla="*/ 5043698 h 5043698"/>
              <a:gd name="connsiteX0" fmla="*/ 0 w 7043372"/>
              <a:gd name="connsiteY0" fmla="*/ 5043698 h 5043698"/>
              <a:gd name="connsiteX1" fmla="*/ 0 w 7043372"/>
              <a:gd name="connsiteY1" fmla="*/ 0 h 5043698"/>
              <a:gd name="connsiteX2" fmla="*/ 2717409 w 7043372"/>
              <a:gd name="connsiteY2" fmla="*/ 699327 h 5043698"/>
              <a:gd name="connsiteX3" fmla="*/ 7043372 w 7043372"/>
              <a:gd name="connsiteY3" fmla="*/ 5043698 h 5043698"/>
              <a:gd name="connsiteX4" fmla="*/ 0 w 7043372"/>
              <a:gd name="connsiteY4" fmla="*/ 5043698 h 5043698"/>
              <a:gd name="connsiteX0" fmla="*/ 1270000 w 8313372"/>
              <a:gd name="connsiteY0" fmla="*/ 4535698 h 4535698"/>
              <a:gd name="connsiteX1" fmla="*/ 0 w 8313372"/>
              <a:gd name="connsiteY1" fmla="*/ 0 h 4535698"/>
              <a:gd name="connsiteX2" fmla="*/ 3987409 w 8313372"/>
              <a:gd name="connsiteY2" fmla="*/ 191327 h 4535698"/>
              <a:gd name="connsiteX3" fmla="*/ 8313372 w 8313372"/>
              <a:gd name="connsiteY3" fmla="*/ 4535698 h 4535698"/>
              <a:gd name="connsiteX4" fmla="*/ 1270000 w 8313372"/>
              <a:gd name="connsiteY4" fmla="*/ 4535698 h 4535698"/>
              <a:gd name="connsiteX0" fmla="*/ 0 w 8313372"/>
              <a:gd name="connsiteY0" fmla="*/ 4624598 h 4624598"/>
              <a:gd name="connsiteX1" fmla="*/ 0 w 8313372"/>
              <a:gd name="connsiteY1" fmla="*/ 0 h 4624598"/>
              <a:gd name="connsiteX2" fmla="*/ 3987409 w 8313372"/>
              <a:gd name="connsiteY2" fmla="*/ 191327 h 4624598"/>
              <a:gd name="connsiteX3" fmla="*/ 8313372 w 8313372"/>
              <a:gd name="connsiteY3" fmla="*/ 4535698 h 4624598"/>
              <a:gd name="connsiteX4" fmla="*/ 0 w 8313372"/>
              <a:gd name="connsiteY4" fmla="*/ 4624598 h 4624598"/>
              <a:gd name="connsiteX0" fmla="*/ 0 w 7411672"/>
              <a:gd name="connsiteY0" fmla="*/ 4624598 h 4624598"/>
              <a:gd name="connsiteX1" fmla="*/ 0 w 7411672"/>
              <a:gd name="connsiteY1" fmla="*/ 0 h 4624598"/>
              <a:gd name="connsiteX2" fmla="*/ 3987409 w 7411672"/>
              <a:gd name="connsiteY2" fmla="*/ 191327 h 4624598"/>
              <a:gd name="connsiteX3" fmla="*/ 7411672 w 7411672"/>
              <a:gd name="connsiteY3" fmla="*/ 4522998 h 4624598"/>
              <a:gd name="connsiteX4" fmla="*/ 0 w 7411672"/>
              <a:gd name="connsiteY4" fmla="*/ 4624598 h 4624598"/>
              <a:gd name="connsiteX0" fmla="*/ 0 w 7411672"/>
              <a:gd name="connsiteY0" fmla="*/ 4624598 h 4624598"/>
              <a:gd name="connsiteX1" fmla="*/ 0 w 7411672"/>
              <a:gd name="connsiteY1" fmla="*/ 0 h 4624598"/>
              <a:gd name="connsiteX2" fmla="*/ 3987409 w 7411672"/>
              <a:gd name="connsiteY2" fmla="*/ 191327 h 4624598"/>
              <a:gd name="connsiteX3" fmla="*/ 5409809 w 7411672"/>
              <a:gd name="connsiteY3" fmla="*/ 1982027 h 4624598"/>
              <a:gd name="connsiteX4" fmla="*/ 7411672 w 7411672"/>
              <a:gd name="connsiteY4" fmla="*/ 4522998 h 4624598"/>
              <a:gd name="connsiteX5" fmla="*/ 0 w 7411672"/>
              <a:gd name="connsiteY5" fmla="*/ 4624598 h 4624598"/>
              <a:gd name="connsiteX0" fmla="*/ 0 w 7411672"/>
              <a:gd name="connsiteY0" fmla="*/ 4624598 h 4624598"/>
              <a:gd name="connsiteX1" fmla="*/ 0 w 7411672"/>
              <a:gd name="connsiteY1" fmla="*/ 0 h 4624598"/>
              <a:gd name="connsiteX2" fmla="*/ 3987409 w 7411672"/>
              <a:gd name="connsiteY2" fmla="*/ 191327 h 4624598"/>
              <a:gd name="connsiteX3" fmla="*/ 5066909 w 7411672"/>
              <a:gd name="connsiteY3" fmla="*/ 2134427 h 4624598"/>
              <a:gd name="connsiteX4" fmla="*/ 7411672 w 7411672"/>
              <a:gd name="connsiteY4" fmla="*/ 4522998 h 4624598"/>
              <a:gd name="connsiteX5" fmla="*/ 0 w 7411672"/>
              <a:gd name="connsiteY5" fmla="*/ 4624598 h 4624598"/>
              <a:gd name="connsiteX0" fmla="*/ 0 w 7411672"/>
              <a:gd name="connsiteY0" fmla="*/ 4624598 h 4624598"/>
              <a:gd name="connsiteX1" fmla="*/ 0 w 7411672"/>
              <a:gd name="connsiteY1" fmla="*/ 0 h 4624598"/>
              <a:gd name="connsiteX2" fmla="*/ 3987409 w 7411672"/>
              <a:gd name="connsiteY2" fmla="*/ 191327 h 4624598"/>
              <a:gd name="connsiteX3" fmla="*/ 4978009 w 7411672"/>
              <a:gd name="connsiteY3" fmla="*/ 2083627 h 4624598"/>
              <a:gd name="connsiteX4" fmla="*/ 7411672 w 7411672"/>
              <a:gd name="connsiteY4" fmla="*/ 4522998 h 4624598"/>
              <a:gd name="connsiteX5" fmla="*/ 0 w 7411672"/>
              <a:gd name="connsiteY5" fmla="*/ 4624598 h 4624598"/>
              <a:gd name="connsiteX0" fmla="*/ 0 w 7411672"/>
              <a:gd name="connsiteY0" fmla="*/ 4624598 h 4624598"/>
              <a:gd name="connsiteX1" fmla="*/ 0 w 7411672"/>
              <a:gd name="connsiteY1" fmla="*/ 0 h 4624598"/>
              <a:gd name="connsiteX2" fmla="*/ 4647809 w 7411672"/>
              <a:gd name="connsiteY2" fmla="*/ 165927 h 4624598"/>
              <a:gd name="connsiteX3" fmla="*/ 4978009 w 7411672"/>
              <a:gd name="connsiteY3" fmla="*/ 2083627 h 4624598"/>
              <a:gd name="connsiteX4" fmla="*/ 7411672 w 7411672"/>
              <a:gd name="connsiteY4" fmla="*/ 4522998 h 4624598"/>
              <a:gd name="connsiteX5" fmla="*/ 0 w 7411672"/>
              <a:gd name="connsiteY5" fmla="*/ 4624598 h 4624598"/>
              <a:gd name="connsiteX0" fmla="*/ 0 w 6636972"/>
              <a:gd name="connsiteY0" fmla="*/ 4624598 h 4624598"/>
              <a:gd name="connsiteX1" fmla="*/ 0 w 6636972"/>
              <a:gd name="connsiteY1" fmla="*/ 0 h 4624598"/>
              <a:gd name="connsiteX2" fmla="*/ 4647809 w 6636972"/>
              <a:gd name="connsiteY2" fmla="*/ 165927 h 4624598"/>
              <a:gd name="connsiteX3" fmla="*/ 4978009 w 6636972"/>
              <a:gd name="connsiteY3" fmla="*/ 2083627 h 4624598"/>
              <a:gd name="connsiteX4" fmla="*/ 6636972 w 6636972"/>
              <a:gd name="connsiteY4" fmla="*/ 4580445 h 4624598"/>
              <a:gd name="connsiteX5" fmla="*/ 0 w 6636972"/>
              <a:gd name="connsiteY5" fmla="*/ 4624598 h 4624598"/>
              <a:gd name="connsiteX0" fmla="*/ 0 w 6636972"/>
              <a:gd name="connsiteY0" fmla="*/ 4624598 h 4624598"/>
              <a:gd name="connsiteX1" fmla="*/ 0 w 6636972"/>
              <a:gd name="connsiteY1" fmla="*/ 0 h 4624598"/>
              <a:gd name="connsiteX2" fmla="*/ 4647809 w 6636972"/>
              <a:gd name="connsiteY2" fmla="*/ 165927 h 4624598"/>
              <a:gd name="connsiteX3" fmla="*/ 4978009 w 6636972"/>
              <a:gd name="connsiteY3" fmla="*/ 2083627 h 4624598"/>
              <a:gd name="connsiteX4" fmla="*/ 5917809 w 6636972"/>
              <a:gd name="connsiteY4" fmla="*/ 3482040 h 4624598"/>
              <a:gd name="connsiteX5" fmla="*/ 6636972 w 6636972"/>
              <a:gd name="connsiteY5" fmla="*/ 4580445 h 4624598"/>
              <a:gd name="connsiteX6" fmla="*/ 0 w 6636972"/>
              <a:gd name="connsiteY6" fmla="*/ 4624598 h 4624598"/>
              <a:gd name="connsiteX0" fmla="*/ 0 w 6636972"/>
              <a:gd name="connsiteY0" fmla="*/ 4624598 h 4624598"/>
              <a:gd name="connsiteX1" fmla="*/ 0 w 6636972"/>
              <a:gd name="connsiteY1" fmla="*/ 0 h 4624598"/>
              <a:gd name="connsiteX2" fmla="*/ 4647809 w 6636972"/>
              <a:gd name="connsiteY2" fmla="*/ 165927 h 4624598"/>
              <a:gd name="connsiteX3" fmla="*/ 4978009 w 6636972"/>
              <a:gd name="connsiteY3" fmla="*/ 2083627 h 4624598"/>
              <a:gd name="connsiteX4" fmla="*/ 6603609 w 6636972"/>
              <a:gd name="connsiteY4" fmla="*/ 2838633 h 4624598"/>
              <a:gd name="connsiteX5" fmla="*/ 6636972 w 6636972"/>
              <a:gd name="connsiteY5" fmla="*/ 4580445 h 4624598"/>
              <a:gd name="connsiteX6" fmla="*/ 0 w 6636972"/>
              <a:gd name="connsiteY6" fmla="*/ 4624598 h 4624598"/>
              <a:gd name="connsiteX0" fmla="*/ 0 w 6636972"/>
              <a:gd name="connsiteY0" fmla="*/ 4624598 h 4624598"/>
              <a:gd name="connsiteX1" fmla="*/ 0 w 6636972"/>
              <a:gd name="connsiteY1" fmla="*/ 0 h 4624598"/>
              <a:gd name="connsiteX2" fmla="*/ 4647809 w 6636972"/>
              <a:gd name="connsiteY2" fmla="*/ 165927 h 4624598"/>
              <a:gd name="connsiteX3" fmla="*/ 5333609 w 6636972"/>
              <a:gd name="connsiteY3" fmla="*/ 2198521 h 4624598"/>
              <a:gd name="connsiteX4" fmla="*/ 6603609 w 6636972"/>
              <a:gd name="connsiteY4" fmla="*/ 2838633 h 4624598"/>
              <a:gd name="connsiteX5" fmla="*/ 6636972 w 6636972"/>
              <a:gd name="connsiteY5" fmla="*/ 4580445 h 4624598"/>
              <a:gd name="connsiteX6" fmla="*/ 0 w 6636972"/>
              <a:gd name="connsiteY6" fmla="*/ 4624598 h 4624598"/>
              <a:gd name="connsiteX0" fmla="*/ 0 w 6636972"/>
              <a:gd name="connsiteY0" fmla="*/ 4624598 h 4624598"/>
              <a:gd name="connsiteX1" fmla="*/ 0 w 6636972"/>
              <a:gd name="connsiteY1" fmla="*/ 0 h 4624598"/>
              <a:gd name="connsiteX2" fmla="*/ 4647809 w 6636972"/>
              <a:gd name="connsiteY2" fmla="*/ 165927 h 4624598"/>
              <a:gd name="connsiteX3" fmla="*/ 5054209 w 6636972"/>
              <a:gd name="connsiteY3" fmla="*/ 1356499 h 4624598"/>
              <a:gd name="connsiteX4" fmla="*/ 5333609 w 6636972"/>
              <a:gd name="connsiteY4" fmla="*/ 2198521 h 4624598"/>
              <a:gd name="connsiteX5" fmla="*/ 6603609 w 6636972"/>
              <a:gd name="connsiteY5" fmla="*/ 2838633 h 4624598"/>
              <a:gd name="connsiteX6" fmla="*/ 6636972 w 6636972"/>
              <a:gd name="connsiteY6" fmla="*/ 4580445 h 4624598"/>
              <a:gd name="connsiteX7" fmla="*/ 0 w 6636972"/>
              <a:gd name="connsiteY7" fmla="*/ 4624598 h 4624598"/>
              <a:gd name="connsiteX0" fmla="*/ 0 w 6636972"/>
              <a:gd name="connsiteY0" fmla="*/ 4624598 h 4624598"/>
              <a:gd name="connsiteX1" fmla="*/ 0 w 6636972"/>
              <a:gd name="connsiteY1" fmla="*/ 0 h 4624598"/>
              <a:gd name="connsiteX2" fmla="*/ 4647809 w 6636972"/>
              <a:gd name="connsiteY2" fmla="*/ 165927 h 4624598"/>
              <a:gd name="connsiteX3" fmla="*/ 4787509 w 6636972"/>
              <a:gd name="connsiteY3" fmla="*/ 1471393 h 4624598"/>
              <a:gd name="connsiteX4" fmla="*/ 5333609 w 6636972"/>
              <a:gd name="connsiteY4" fmla="*/ 2198521 h 4624598"/>
              <a:gd name="connsiteX5" fmla="*/ 6603609 w 6636972"/>
              <a:gd name="connsiteY5" fmla="*/ 2838633 h 4624598"/>
              <a:gd name="connsiteX6" fmla="*/ 6636972 w 6636972"/>
              <a:gd name="connsiteY6" fmla="*/ 4580445 h 4624598"/>
              <a:gd name="connsiteX7" fmla="*/ 0 w 6636972"/>
              <a:gd name="connsiteY7" fmla="*/ 4624598 h 4624598"/>
              <a:gd name="connsiteX0" fmla="*/ 0 w 6636972"/>
              <a:gd name="connsiteY0" fmla="*/ 4624598 h 4624598"/>
              <a:gd name="connsiteX1" fmla="*/ 0 w 6636972"/>
              <a:gd name="connsiteY1" fmla="*/ 0 h 4624598"/>
              <a:gd name="connsiteX2" fmla="*/ 4647809 w 6636972"/>
              <a:gd name="connsiteY2" fmla="*/ 165927 h 4624598"/>
              <a:gd name="connsiteX3" fmla="*/ 4673209 w 6636972"/>
              <a:gd name="connsiteY3" fmla="*/ 1528840 h 4624598"/>
              <a:gd name="connsiteX4" fmla="*/ 5333609 w 6636972"/>
              <a:gd name="connsiteY4" fmla="*/ 2198521 h 4624598"/>
              <a:gd name="connsiteX5" fmla="*/ 6603609 w 6636972"/>
              <a:gd name="connsiteY5" fmla="*/ 2838633 h 4624598"/>
              <a:gd name="connsiteX6" fmla="*/ 6636972 w 6636972"/>
              <a:gd name="connsiteY6" fmla="*/ 4580445 h 4624598"/>
              <a:gd name="connsiteX7" fmla="*/ 0 w 6636972"/>
              <a:gd name="connsiteY7" fmla="*/ 4624598 h 4624598"/>
              <a:gd name="connsiteX0" fmla="*/ 0 w 6636972"/>
              <a:gd name="connsiteY0" fmla="*/ 4624598 h 4624598"/>
              <a:gd name="connsiteX1" fmla="*/ 0 w 6636972"/>
              <a:gd name="connsiteY1" fmla="*/ 0 h 4624598"/>
              <a:gd name="connsiteX2" fmla="*/ 4647809 w 6636972"/>
              <a:gd name="connsiteY2" fmla="*/ 165927 h 4624598"/>
              <a:gd name="connsiteX3" fmla="*/ 4622409 w 6636972"/>
              <a:gd name="connsiteY3" fmla="*/ 1528840 h 4624598"/>
              <a:gd name="connsiteX4" fmla="*/ 5333609 w 6636972"/>
              <a:gd name="connsiteY4" fmla="*/ 2198521 h 4624598"/>
              <a:gd name="connsiteX5" fmla="*/ 6603609 w 6636972"/>
              <a:gd name="connsiteY5" fmla="*/ 2838633 h 4624598"/>
              <a:gd name="connsiteX6" fmla="*/ 6636972 w 6636972"/>
              <a:gd name="connsiteY6" fmla="*/ 4580445 h 4624598"/>
              <a:gd name="connsiteX7" fmla="*/ 0 w 6636972"/>
              <a:gd name="connsiteY7" fmla="*/ 4624598 h 4624598"/>
              <a:gd name="connsiteX0" fmla="*/ 0 w 6636972"/>
              <a:gd name="connsiteY0" fmla="*/ 4624598 h 4624598"/>
              <a:gd name="connsiteX1" fmla="*/ 0 w 6636972"/>
              <a:gd name="connsiteY1" fmla="*/ 0 h 4624598"/>
              <a:gd name="connsiteX2" fmla="*/ 4647809 w 6636972"/>
              <a:gd name="connsiteY2" fmla="*/ 165927 h 4624598"/>
              <a:gd name="connsiteX3" fmla="*/ 4724009 w 6636972"/>
              <a:gd name="connsiteY3" fmla="*/ 1563308 h 4624598"/>
              <a:gd name="connsiteX4" fmla="*/ 5333609 w 6636972"/>
              <a:gd name="connsiteY4" fmla="*/ 2198521 h 4624598"/>
              <a:gd name="connsiteX5" fmla="*/ 6603609 w 6636972"/>
              <a:gd name="connsiteY5" fmla="*/ 2838633 h 4624598"/>
              <a:gd name="connsiteX6" fmla="*/ 6636972 w 6636972"/>
              <a:gd name="connsiteY6" fmla="*/ 4580445 h 4624598"/>
              <a:gd name="connsiteX7" fmla="*/ 0 w 6636972"/>
              <a:gd name="connsiteY7" fmla="*/ 4624598 h 4624598"/>
              <a:gd name="connsiteX0" fmla="*/ 0 w 6636972"/>
              <a:gd name="connsiteY0" fmla="*/ 4463746 h 4463746"/>
              <a:gd name="connsiteX1" fmla="*/ 0 w 6636972"/>
              <a:gd name="connsiteY1" fmla="*/ 0 h 4463746"/>
              <a:gd name="connsiteX2" fmla="*/ 4647809 w 6636972"/>
              <a:gd name="connsiteY2" fmla="*/ 5075 h 4463746"/>
              <a:gd name="connsiteX3" fmla="*/ 4724009 w 6636972"/>
              <a:gd name="connsiteY3" fmla="*/ 1402456 h 4463746"/>
              <a:gd name="connsiteX4" fmla="*/ 5333609 w 6636972"/>
              <a:gd name="connsiteY4" fmla="*/ 2037669 h 4463746"/>
              <a:gd name="connsiteX5" fmla="*/ 6603609 w 6636972"/>
              <a:gd name="connsiteY5" fmla="*/ 2677781 h 4463746"/>
              <a:gd name="connsiteX6" fmla="*/ 6636972 w 6636972"/>
              <a:gd name="connsiteY6" fmla="*/ 4419593 h 4463746"/>
              <a:gd name="connsiteX7" fmla="*/ 0 w 6636972"/>
              <a:gd name="connsiteY7" fmla="*/ 4463746 h 4463746"/>
              <a:gd name="connsiteX0" fmla="*/ 0 w 6636972"/>
              <a:gd name="connsiteY0" fmla="*/ 4463746 h 4463746"/>
              <a:gd name="connsiteX1" fmla="*/ 0 w 6636972"/>
              <a:gd name="connsiteY1" fmla="*/ 0 h 4463746"/>
              <a:gd name="connsiteX2" fmla="*/ 4647809 w 6636972"/>
              <a:gd name="connsiteY2" fmla="*/ 5075 h 4463746"/>
              <a:gd name="connsiteX3" fmla="*/ 4724009 w 6636972"/>
              <a:gd name="connsiteY3" fmla="*/ 1402456 h 4463746"/>
              <a:gd name="connsiteX4" fmla="*/ 5333609 w 6636972"/>
              <a:gd name="connsiteY4" fmla="*/ 2037669 h 4463746"/>
              <a:gd name="connsiteX5" fmla="*/ 6153035 w 6636972"/>
              <a:gd name="connsiteY5" fmla="*/ 2452989 h 4463746"/>
              <a:gd name="connsiteX6" fmla="*/ 6603609 w 6636972"/>
              <a:gd name="connsiteY6" fmla="*/ 2677781 h 4463746"/>
              <a:gd name="connsiteX7" fmla="*/ 6636972 w 6636972"/>
              <a:gd name="connsiteY7" fmla="*/ 4419593 h 4463746"/>
              <a:gd name="connsiteX8" fmla="*/ 0 w 6636972"/>
              <a:gd name="connsiteY8" fmla="*/ 4463746 h 4463746"/>
              <a:gd name="connsiteX0" fmla="*/ 0 w 6636972"/>
              <a:gd name="connsiteY0" fmla="*/ 4463746 h 4463746"/>
              <a:gd name="connsiteX1" fmla="*/ 0 w 6636972"/>
              <a:gd name="connsiteY1" fmla="*/ 0 h 4463746"/>
              <a:gd name="connsiteX2" fmla="*/ 4647809 w 6636972"/>
              <a:gd name="connsiteY2" fmla="*/ 5075 h 4463746"/>
              <a:gd name="connsiteX3" fmla="*/ 4724009 w 6636972"/>
              <a:gd name="connsiteY3" fmla="*/ 1402456 h 4463746"/>
              <a:gd name="connsiteX4" fmla="*/ 5333609 w 6636972"/>
              <a:gd name="connsiteY4" fmla="*/ 2037669 h 4463746"/>
              <a:gd name="connsiteX5" fmla="*/ 6153035 w 6636972"/>
              <a:gd name="connsiteY5" fmla="*/ 2441001 h 4463746"/>
              <a:gd name="connsiteX6" fmla="*/ 6603609 w 6636972"/>
              <a:gd name="connsiteY6" fmla="*/ 2677781 h 4463746"/>
              <a:gd name="connsiteX7" fmla="*/ 6636972 w 6636972"/>
              <a:gd name="connsiteY7" fmla="*/ 4419593 h 4463746"/>
              <a:gd name="connsiteX8" fmla="*/ 0 w 6636972"/>
              <a:gd name="connsiteY8" fmla="*/ 4463746 h 4463746"/>
              <a:gd name="connsiteX0" fmla="*/ 0 w 6636972"/>
              <a:gd name="connsiteY0" fmla="*/ 4463746 h 4463746"/>
              <a:gd name="connsiteX1" fmla="*/ 0 w 6636972"/>
              <a:gd name="connsiteY1" fmla="*/ 0 h 4463746"/>
              <a:gd name="connsiteX2" fmla="*/ 4647809 w 6636972"/>
              <a:gd name="connsiteY2" fmla="*/ 5075 h 4463746"/>
              <a:gd name="connsiteX3" fmla="*/ 4724009 w 6636972"/>
              <a:gd name="connsiteY3" fmla="*/ 1402456 h 4463746"/>
              <a:gd name="connsiteX4" fmla="*/ 5333609 w 6636972"/>
              <a:gd name="connsiteY4" fmla="*/ 2037669 h 4463746"/>
              <a:gd name="connsiteX5" fmla="*/ 6153035 w 6636972"/>
              <a:gd name="connsiteY5" fmla="*/ 2441001 h 4463746"/>
              <a:gd name="connsiteX6" fmla="*/ 6616861 w 6636972"/>
              <a:gd name="connsiteY6" fmla="*/ 2545903 h 4463746"/>
              <a:gd name="connsiteX7" fmla="*/ 6636972 w 6636972"/>
              <a:gd name="connsiteY7" fmla="*/ 4419593 h 4463746"/>
              <a:gd name="connsiteX8" fmla="*/ 0 w 6636972"/>
              <a:gd name="connsiteY8" fmla="*/ 4463746 h 4463746"/>
              <a:gd name="connsiteX0" fmla="*/ 0 w 6636972"/>
              <a:gd name="connsiteY0" fmla="*/ 4463746 h 4463746"/>
              <a:gd name="connsiteX1" fmla="*/ 0 w 6636972"/>
              <a:gd name="connsiteY1" fmla="*/ 0 h 4463746"/>
              <a:gd name="connsiteX2" fmla="*/ 4647809 w 6636972"/>
              <a:gd name="connsiteY2" fmla="*/ 5075 h 4463746"/>
              <a:gd name="connsiteX3" fmla="*/ 4724009 w 6636972"/>
              <a:gd name="connsiteY3" fmla="*/ 1402456 h 4463746"/>
              <a:gd name="connsiteX4" fmla="*/ 5333609 w 6636972"/>
              <a:gd name="connsiteY4" fmla="*/ 2037669 h 4463746"/>
              <a:gd name="connsiteX5" fmla="*/ 6153035 w 6636972"/>
              <a:gd name="connsiteY5" fmla="*/ 2441001 h 4463746"/>
              <a:gd name="connsiteX6" fmla="*/ 6630113 w 6636972"/>
              <a:gd name="connsiteY6" fmla="*/ 2509937 h 4463746"/>
              <a:gd name="connsiteX7" fmla="*/ 6636972 w 6636972"/>
              <a:gd name="connsiteY7" fmla="*/ 4419593 h 4463746"/>
              <a:gd name="connsiteX8" fmla="*/ 0 w 6636972"/>
              <a:gd name="connsiteY8" fmla="*/ 4463746 h 4463746"/>
              <a:gd name="connsiteX0" fmla="*/ 0 w 6636972"/>
              <a:gd name="connsiteY0" fmla="*/ 4463746 h 4463746"/>
              <a:gd name="connsiteX1" fmla="*/ 0 w 6636972"/>
              <a:gd name="connsiteY1" fmla="*/ 0 h 4463746"/>
              <a:gd name="connsiteX2" fmla="*/ 4647809 w 6636972"/>
              <a:gd name="connsiteY2" fmla="*/ 5075 h 4463746"/>
              <a:gd name="connsiteX3" fmla="*/ 4550389 w 6636972"/>
              <a:gd name="connsiteY3" fmla="*/ 1360411 h 4463746"/>
              <a:gd name="connsiteX4" fmla="*/ 5333609 w 6636972"/>
              <a:gd name="connsiteY4" fmla="*/ 2037669 h 4463746"/>
              <a:gd name="connsiteX5" fmla="*/ 6153035 w 6636972"/>
              <a:gd name="connsiteY5" fmla="*/ 2441001 h 4463746"/>
              <a:gd name="connsiteX6" fmla="*/ 6630113 w 6636972"/>
              <a:gd name="connsiteY6" fmla="*/ 2509937 h 4463746"/>
              <a:gd name="connsiteX7" fmla="*/ 6636972 w 6636972"/>
              <a:gd name="connsiteY7" fmla="*/ 4419593 h 4463746"/>
              <a:gd name="connsiteX8" fmla="*/ 0 w 6636972"/>
              <a:gd name="connsiteY8" fmla="*/ 4463746 h 4463746"/>
              <a:gd name="connsiteX0" fmla="*/ 0 w 6636972"/>
              <a:gd name="connsiteY0" fmla="*/ 4463746 h 4463746"/>
              <a:gd name="connsiteX1" fmla="*/ 0 w 6636972"/>
              <a:gd name="connsiteY1" fmla="*/ 0 h 4463746"/>
              <a:gd name="connsiteX2" fmla="*/ 4647809 w 6636972"/>
              <a:gd name="connsiteY2" fmla="*/ 5075 h 4463746"/>
              <a:gd name="connsiteX3" fmla="*/ 4492516 w 6636972"/>
              <a:gd name="connsiteY3" fmla="*/ 1234271 h 4463746"/>
              <a:gd name="connsiteX4" fmla="*/ 5333609 w 6636972"/>
              <a:gd name="connsiteY4" fmla="*/ 2037669 h 4463746"/>
              <a:gd name="connsiteX5" fmla="*/ 6153035 w 6636972"/>
              <a:gd name="connsiteY5" fmla="*/ 2441001 h 4463746"/>
              <a:gd name="connsiteX6" fmla="*/ 6630113 w 6636972"/>
              <a:gd name="connsiteY6" fmla="*/ 2509937 h 4463746"/>
              <a:gd name="connsiteX7" fmla="*/ 6636972 w 6636972"/>
              <a:gd name="connsiteY7" fmla="*/ 4419593 h 4463746"/>
              <a:gd name="connsiteX8" fmla="*/ 0 w 6636972"/>
              <a:gd name="connsiteY8" fmla="*/ 4463746 h 4463746"/>
              <a:gd name="connsiteX0" fmla="*/ 0 w 6636972"/>
              <a:gd name="connsiteY0" fmla="*/ 4463746 h 4463746"/>
              <a:gd name="connsiteX1" fmla="*/ 0 w 6636972"/>
              <a:gd name="connsiteY1" fmla="*/ 0 h 4463746"/>
              <a:gd name="connsiteX2" fmla="*/ 4647809 w 6636972"/>
              <a:gd name="connsiteY2" fmla="*/ 5075 h 4463746"/>
              <a:gd name="connsiteX3" fmla="*/ 4492516 w 6636972"/>
              <a:gd name="connsiteY3" fmla="*/ 1234271 h 4463746"/>
              <a:gd name="connsiteX4" fmla="*/ 5333609 w 6636972"/>
              <a:gd name="connsiteY4" fmla="*/ 2037669 h 4463746"/>
              <a:gd name="connsiteX5" fmla="*/ 6153035 w 6636972"/>
              <a:gd name="connsiteY5" fmla="*/ 2441001 h 4463746"/>
              <a:gd name="connsiteX6" fmla="*/ 6630113 w 6636972"/>
              <a:gd name="connsiteY6" fmla="*/ 2509937 h 4463746"/>
              <a:gd name="connsiteX7" fmla="*/ 6636972 w 6636972"/>
              <a:gd name="connsiteY7" fmla="*/ 4419593 h 4463746"/>
              <a:gd name="connsiteX8" fmla="*/ 0 w 6636972"/>
              <a:gd name="connsiteY8" fmla="*/ 4463746 h 4463746"/>
              <a:gd name="connsiteX0" fmla="*/ 0 w 6636972"/>
              <a:gd name="connsiteY0" fmla="*/ 5247039 h 5247039"/>
              <a:gd name="connsiteX1" fmla="*/ 0 w 6636972"/>
              <a:gd name="connsiteY1" fmla="*/ 783293 h 5247039"/>
              <a:gd name="connsiteX2" fmla="*/ 4404740 w 6636972"/>
              <a:gd name="connsiteY2" fmla="*/ 0 h 5247039"/>
              <a:gd name="connsiteX3" fmla="*/ 4492516 w 6636972"/>
              <a:gd name="connsiteY3" fmla="*/ 2017564 h 5247039"/>
              <a:gd name="connsiteX4" fmla="*/ 5333609 w 6636972"/>
              <a:gd name="connsiteY4" fmla="*/ 2820962 h 5247039"/>
              <a:gd name="connsiteX5" fmla="*/ 6153035 w 6636972"/>
              <a:gd name="connsiteY5" fmla="*/ 3224294 h 5247039"/>
              <a:gd name="connsiteX6" fmla="*/ 6630113 w 6636972"/>
              <a:gd name="connsiteY6" fmla="*/ 3293230 h 5247039"/>
              <a:gd name="connsiteX7" fmla="*/ 6636972 w 6636972"/>
              <a:gd name="connsiteY7" fmla="*/ 5202886 h 5247039"/>
              <a:gd name="connsiteX8" fmla="*/ 0 w 6636972"/>
              <a:gd name="connsiteY8" fmla="*/ 5247039 h 5247039"/>
              <a:gd name="connsiteX0" fmla="*/ 0 w 6636972"/>
              <a:gd name="connsiteY0" fmla="*/ 5247039 h 5247039"/>
              <a:gd name="connsiteX1" fmla="*/ 0 w 6636972"/>
              <a:gd name="connsiteY1" fmla="*/ 783293 h 5247039"/>
              <a:gd name="connsiteX2" fmla="*/ 4404740 w 6636972"/>
              <a:gd name="connsiteY2" fmla="*/ 0 h 5247039"/>
              <a:gd name="connsiteX3" fmla="*/ 4492516 w 6636972"/>
              <a:gd name="connsiteY3" fmla="*/ 2017564 h 5247039"/>
              <a:gd name="connsiteX4" fmla="*/ 5333609 w 6636972"/>
              <a:gd name="connsiteY4" fmla="*/ 2820962 h 5247039"/>
              <a:gd name="connsiteX5" fmla="*/ 6153035 w 6636972"/>
              <a:gd name="connsiteY5" fmla="*/ 3224294 h 5247039"/>
              <a:gd name="connsiteX6" fmla="*/ 6630113 w 6636972"/>
              <a:gd name="connsiteY6" fmla="*/ 3293230 h 5247039"/>
              <a:gd name="connsiteX7" fmla="*/ 6636972 w 6636972"/>
              <a:gd name="connsiteY7" fmla="*/ 5202886 h 5247039"/>
              <a:gd name="connsiteX8" fmla="*/ 0 w 6636972"/>
              <a:gd name="connsiteY8" fmla="*/ 5247039 h 5247039"/>
              <a:gd name="connsiteX0" fmla="*/ 23150 w 6660122"/>
              <a:gd name="connsiteY0" fmla="*/ 5247039 h 5247039"/>
              <a:gd name="connsiteX1" fmla="*/ 0 w 6660122"/>
              <a:gd name="connsiteY1" fmla="*/ 26459 h 5247039"/>
              <a:gd name="connsiteX2" fmla="*/ 4427890 w 6660122"/>
              <a:gd name="connsiteY2" fmla="*/ 0 h 5247039"/>
              <a:gd name="connsiteX3" fmla="*/ 4515666 w 6660122"/>
              <a:gd name="connsiteY3" fmla="*/ 2017564 h 5247039"/>
              <a:gd name="connsiteX4" fmla="*/ 5356759 w 6660122"/>
              <a:gd name="connsiteY4" fmla="*/ 2820962 h 5247039"/>
              <a:gd name="connsiteX5" fmla="*/ 6176185 w 6660122"/>
              <a:gd name="connsiteY5" fmla="*/ 3224294 h 5247039"/>
              <a:gd name="connsiteX6" fmla="*/ 6653263 w 6660122"/>
              <a:gd name="connsiteY6" fmla="*/ 3293230 h 5247039"/>
              <a:gd name="connsiteX7" fmla="*/ 6660122 w 6660122"/>
              <a:gd name="connsiteY7" fmla="*/ 5202886 h 5247039"/>
              <a:gd name="connsiteX8" fmla="*/ 23150 w 6660122"/>
              <a:gd name="connsiteY8" fmla="*/ 5247039 h 5247039"/>
              <a:gd name="connsiteX0" fmla="*/ 11575 w 6648547"/>
              <a:gd name="connsiteY0" fmla="*/ 5252115 h 5252115"/>
              <a:gd name="connsiteX1" fmla="*/ 0 w 6648547"/>
              <a:gd name="connsiteY1" fmla="*/ 0 h 5252115"/>
              <a:gd name="connsiteX2" fmla="*/ 4416315 w 6648547"/>
              <a:gd name="connsiteY2" fmla="*/ 5076 h 5252115"/>
              <a:gd name="connsiteX3" fmla="*/ 4504091 w 6648547"/>
              <a:gd name="connsiteY3" fmla="*/ 2022640 h 5252115"/>
              <a:gd name="connsiteX4" fmla="*/ 5345184 w 6648547"/>
              <a:gd name="connsiteY4" fmla="*/ 2826038 h 5252115"/>
              <a:gd name="connsiteX5" fmla="*/ 6164610 w 6648547"/>
              <a:gd name="connsiteY5" fmla="*/ 3229370 h 5252115"/>
              <a:gd name="connsiteX6" fmla="*/ 6641688 w 6648547"/>
              <a:gd name="connsiteY6" fmla="*/ 3298306 h 5252115"/>
              <a:gd name="connsiteX7" fmla="*/ 6648547 w 6648547"/>
              <a:gd name="connsiteY7" fmla="*/ 5207962 h 5252115"/>
              <a:gd name="connsiteX8" fmla="*/ 11575 w 6648547"/>
              <a:gd name="connsiteY8" fmla="*/ 5252115 h 525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8547" h="5252115">
                <a:moveTo>
                  <a:pt x="11575" y="5252115"/>
                </a:moveTo>
                <a:cubicBezTo>
                  <a:pt x="7717" y="3501410"/>
                  <a:pt x="3858" y="1750705"/>
                  <a:pt x="0" y="0"/>
                </a:cubicBezTo>
                <a:lnTo>
                  <a:pt x="4416315" y="5076"/>
                </a:lnTo>
                <a:cubicBezTo>
                  <a:pt x="4410850" y="425319"/>
                  <a:pt x="4393809" y="1896720"/>
                  <a:pt x="4504091" y="2022640"/>
                </a:cubicBezTo>
                <a:lnTo>
                  <a:pt x="5345184" y="2826038"/>
                </a:lnTo>
                <a:lnTo>
                  <a:pt x="6164610" y="3229370"/>
                </a:lnTo>
                <a:lnTo>
                  <a:pt x="6641688" y="3298306"/>
                </a:lnTo>
                <a:cubicBezTo>
                  <a:pt x="6643974" y="3934858"/>
                  <a:pt x="6646261" y="4571410"/>
                  <a:pt x="6648547" y="5207962"/>
                </a:cubicBezTo>
                <a:lnTo>
                  <a:pt x="11575" y="5252115"/>
                </a:lnTo>
                <a:close/>
              </a:path>
            </a:pathLst>
          </a:custGeom>
          <a:solidFill>
            <a:srgbClr val="FFF1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dirty="0"/>
          </a:p>
        </p:txBody>
      </p:sp>
      <p:sp>
        <p:nvSpPr>
          <p:cNvPr id="6" name="Rechtwinkliges Dreieck 5">
            <a:extLst>
              <a:ext uri="{FF2B5EF4-FFF2-40B4-BE49-F238E27FC236}">
                <a16:creationId xmlns:a16="http://schemas.microsoft.com/office/drawing/2014/main" id="{36001A13-3869-A04A-B372-ABA67EAA2F62}"/>
              </a:ext>
            </a:extLst>
          </p:cNvPr>
          <p:cNvSpPr/>
          <p:nvPr/>
        </p:nvSpPr>
        <p:spPr>
          <a:xfrm rot="10800000">
            <a:off x="4199285" y="1057456"/>
            <a:ext cx="3719794" cy="4313615"/>
          </a:xfrm>
          <a:custGeom>
            <a:avLst/>
            <a:gdLst>
              <a:gd name="connsiteX0" fmla="*/ 0 w 4936575"/>
              <a:gd name="connsiteY0" fmla="*/ 3980744 h 3980744"/>
              <a:gd name="connsiteX1" fmla="*/ 0 w 4936575"/>
              <a:gd name="connsiteY1" fmla="*/ 0 h 3980744"/>
              <a:gd name="connsiteX2" fmla="*/ 4936575 w 4936575"/>
              <a:gd name="connsiteY2" fmla="*/ 3980744 h 3980744"/>
              <a:gd name="connsiteX3" fmla="*/ 0 w 4936575"/>
              <a:gd name="connsiteY3" fmla="*/ 3980744 h 3980744"/>
              <a:gd name="connsiteX0" fmla="*/ 0 w 4936575"/>
              <a:gd name="connsiteY0" fmla="*/ 3980744 h 3980744"/>
              <a:gd name="connsiteX1" fmla="*/ 0 w 4936575"/>
              <a:gd name="connsiteY1" fmla="*/ 0 h 3980744"/>
              <a:gd name="connsiteX2" fmla="*/ 1961461 w 4936575"/>
              <a:gd name="connsiteY2" fmla="*/ 1571487 h 3980744"/>
              <a:gd name="connsiteX3" fmla="*/ 4936575 w 4936575"/>
              <a:gd name="connsiteY3" fmla="*/ 3980744 h 3980744"/>
              <a:gd name="connsiteX4" fmla="*/ 0 w 4936575"/>
              <a:gd name="connsiteY4" fmla="*/ 3980744 h 3980744"/>
              <a:gd name="connsiteX0" fmla="*/ 0 w 4936575"/>
              <a:gd name="connsiteY0" fmla="*/ 3980744 h 3980744"/>
              <a:gd name="connsiteX1" fmla="*/ 0 w 4936575"/>
              <a:gd name="connsiteY1" fmla="*/ 0 h 3980744"/>
              <a:gd name="connsiteX2" fmla="*/ 2822852 w 4936575"/>
              <a:gd name="connsiteY2" fmla="*/ 2247348 h 3980744"/>
              <a:gd name="connsiteX3" fmla="*/ 4936575 w 4936575"/>
              <a:gd name="connsiteY3" fmla="*/ 3980744 h 3980744"/>
              <a:gd name="connsiteX4" fmla="*/ 0 w 4936575"/>
              <a:gd name="connsiteY4" fmla="*/ 3980744 h 3980744"/>
              <a:gd name="connsiteX0" fmla="*/ 0 w 4936575"/>
              <a:gd name="connsiteY0" fmla="*/ 3980744 h 3980744"/>
              <a:gd name="connsiteX1" fmla="*/ 0 w 4936575"/>
              <a:gd name="connsiteY1" fmla="*/ 0 h 3980744"/>
              <a:gd name="connsiteX2" fmla="*/ 1643409 w 4936575"/>
              <a:gd name="connsiteY2" fmla="*/ 1306443 h 3980744"/>
              <a:gd name="connsiteX3" fmla="*/ 2822852 w 4936575"/>
              <a:gd name="connsiteY3" fmla="*/ 2247348 h 3980744"/>
              <a:gd name="connsiteX4" fmla="*/ 4936575 w 4936575"/>
              <a:gd name="connsiteY4" fmla="*/ 3980744 h 3980744"/>
              <a:gd name="connsiteX5" fmla="*/ 0 w 4936575"/>
              <a:gd name="connsiteY5" fmla="*/ 3980744 h 3980744"/>
              <a:gd name="connsiteX0" fmla="*/ 0 w 4936575"/>
              <a:gd name="connsiteY0" fmla="*/ 3980744 h 3980744"/>
              <a:gd name="connsiteX1" fmla="*/ 0 w 4936575"/>
              <a:gd name="connsiteY1" fmla="*/ 0 h 3980744"/>
              <a:gd name="connsiteX2" fmla="*/ 2279513 w 4936575"/>
              <a:gd name="connsiteY2" fmla="*/ 1704008 h 3980744"/>
              <a:gd name="connsiteX3" fmla="*/ 2822852 w 4936575"/>
              <a:gd name="connsiteY3" fmla="*/ 2247348 h 3980744"/>
              <a:gd name="connsiteX4" fmla="*/ 4936575 w 4936575"/>
              <a:gd name="connsiteY4" fmla="*/ 3980744 h 3980744"/>
              <a:gd name="connsiteX5" fmla="*/ 0 w 4936575"/>
              <a:gd name="connsiteY5" fmla="*/ 3980744 h 3980744"/>
              <a:gd name="connsiteX0" fmla="*/ 0 w 4936575"/>
              <a:gd name="connsiteY0" fmla="*/ 3980744 h 3980744"/>
              <a:gd name="connsiteX1" fmla="*/ 0 w 4936575"/>
              <a:gd name="connsiteY1" fmla="*/ 0 h 3980744"/>
              <a:gd name="connsiteX2" fmla="*/ 1298852 w 4936575"/>
              <a:gd name="connsiteY2" fmla="*/ 948635 h 3980744"/>
              <a:gd name="connsiteX3" fmla="*/ 2279513 w 4936575"/>
              <a:gd name="connsiteY3" fmla="*/ 1704008 h 3980744"/>
              <a:gd name="connsiteX4" fmla="*/ 2822852 w 4936575"/>
              <a:gd name="connsiteY4" fmla="*/ 2247348 h 3980744"/>
              <a:gd name="connsiteX5" fmla="*/ 4936575 w 4936575"/>
              <a:gd name="connsiteY5" fmla="*/ 3980744 h 3980744"/>
              <a:gd name="connsiteX6" fmla="*/ 0 w 4936575"/>
              <a:gd name="connsiteY6" fmla="*/ 3980744 h 3980744"/>
              <a:gd name="connsiteX0" fmla="*/ 0 w 4936575"/>
              <a:gd name="connsiteY0" fmla="*/ 4370579 h 4370579"/>
              <a:gd name="connsiteX1" fmla="*/ 0 w 4936575"/>
              <a:gd name="connsiteY1" fmla="*/ 389835 h 4370579"/>
              <a:gd name="connsiteX2" fmla="*/ 1736173 w 4936575"/>
              <a:gd name="connsiteY2" fmla="*/ 0 h 4370579"/>
              <a:gd name="connsiteX3" fmla="*/ 2279513 w 4936575"/>
              <a:gd name="connsiteY3" fmla="*/ 2093843 h 4370579"/>
              <a:gd name="connsiteX4" fmla="*/ 2822852 w 4936575"/>
              <a:gd name="connsiteY4" fmla="*/ 2637183 h 4370579"/>
              <a:gd name="connsiteX5" fmla="*/ 4936575 w 4936575"/>
              <a:gd name="connsiteY5" fmla="*/ 4370579 h 4370579"/>
              <a:gd name="connsiteX6" fmla="*/ 0 w 4936575"/>
              <a:gd name="connsiteY6" fmla="*/ 4370579 h 4370579"/>
              <a:gd name="connsiteX0" fmla="*/ 0 w 4936575"/>
              <a:gd name="connsiteY0" fmla="*/ 4370579 h 4370579"/>
              <a:gd name="connsiteX1" fmla="*/ 0 w 4936575"/>
              <a:gd name="connsiteY1" fmla="*/ 389835 h 4370579"/>
              <a:gd name="connsiteX2" fmla="*/ 1736173 w 4936575"/>
              <a:gd name="connsiteY2" fmla="*/ 0 h 4370579"/>
              <a:gd name="connsiteX3" fmla="*/ 2279513 w 4936575"/>
              <a:gd name="connsiteY3" fmla="*/ 2093843 h 4370579"/>
              <a:gd name="connsiteX4" fmla="*/ 2783095 w 4936575"/>
              <a:gd name="connsiteY4" fmla="*/ 2729948 h 4370579"/>
              <a:gd name="connsiteX5" fmla="*/ 4936575 w 4936575"/>
              <a:gd name="connsiteY5" fmla="*/ 4370579 h 4370579"/>
              <a:gd name="connsiteX6" fmla="*/ 0 w 4936575"/>
              <a:gd name="connsiteY6" fmla="*/ 4370579 h 4370579"/>
              <a:gd name="connsiteX0" fmla="*/ 0 w 4936575"/>
              <a:gd name="connsiteY0" fmla="*/ 4370579 h 4370579"/>
              <a:gd name="connsiteX1" fmla="*/ 0 w 4936575"/>
              <a:gd name="connsiteY1" fmla="*/ 389835 h 4370579"/>
              <a:gd name="connsiteX2" fmla="*/ 1736173 w 4936575"/>
              <a:gd name="connsiteY2" fmla="*/ 0 h 4370579"/>
              <a:gd name="connsiteX3" fmla="*/ 2279513 w 4936575"/>
              <a:gd name="connsiteY3" fmla="*/ 2093843 h 4370579"/>
              <a:gd name="connsiteX4" fmla="*/ 2574750 w 4936575"/>
              <a:gd name="connsiteY4" fmla="*/ 2750525 h 4370579"/>
              <a:gd name="connsiteX5" fmla="*/ 4936575 w 4936575"/>
              <a:gd name="connsiteY5" fmla="*/ 4370579 h 4370579"/>
              <a:gd name="connsiteX6" fmla="*/ 0 w 4936575"/>
              <a:gd name="connsiteY6" fmla="*/ 4370579 h 4370579"/>
              <a:gd name="connsiteX0" fmla="*/ 0 w 4936575"/>
              <a:gd name="connsiteY0" fmla="*/ 4370579 h 4370579"/>
              <a:gd name="connsiteX1" fmla="*/ 0 w 4936575"/>
              <a:gd name="connsiteY1" fmla="*/ 389835 h 4370579"/>
              <a:gd name="connsiteX2" fmla="*/ 1736173 w 4936575"/>
              <a:gd name="connsiteY2" fmla="*/ 0 h 4370579"/>
              <a:gd name="connsiteX3" fmla="*/ 2279513 w 4936575"/>
              <a:gd name="connsiteY3" fmla="*/ 2093843 h 4370579"/>
              <a:gd name="connsiteX4" fmla="*/ 2586325 w 4936575"/>
              <a:gd name="connsiteY4" fmla="*/ 2729948 h 4370579"/>
              <a:gd name="connsiteX5" fmla="*/ 4936575 w 4936575"/>
              <a:gd name="connsiteY5" fmla="*/ 4370579 h 4370579"/>
              <a:gd name="connsiteX6" fmla="*/ 0 w 4936575"/>
              <a:gd name="connsiteY6" fmla="*/ 4370579 h 4370579"/>
              <a:gd name="connsiteX0" fmla="*/ 0 w 4936575"/>
              <a:gd name="connsiteY0" fmla="*/ 4370579 h 4370579"/>
              <a:gd name="connsiteX1" fmla="*/ 0 w 4936575"/>
              <a:gd name="connsiteY1" fmla="*/ 389835 h 4370579"/>
              <a:gd name="connsiteX2" fmla="*/ 1736173 w 4936575"/>
              <a:gd name="connsiteY2" fmla="*/ 0 h 4370579"/>
              <a:gd name="connsiteX3" fmla="*/ 1735503 w 4936575"/>
              <a:gd name="connsiteY3" fmla="*/ 1990955 h 4370579"/>
              <a:gd name="connsiteX4" fmla="*/ 2586325 w 4936575"/>
              <a:gd name="connsiteY4" fmla="*/ 2729948 h 4370579"/>
              <a:gd name="connsiteX5" fmla="*/ 4936575 w 4936575"/>
              <a:gd name="connsiteY5" fmla="*/ 4370579 h 4370579"/>
              <a:gd name="connsiteX6" fmla="*/ 0 w 4936575"/>
              <a:gd name="connsiteY6" fmla="*/ 4370579 h 4370579"/>
              <a:gd name="connsiteX0" fmla="*/ 0 w 4936575"/>
              <a:gd name="connsiteY0" fmla="*/ 4370579 h 4370579"/>
              <a:gd name="connsiteX1" fmla="*/ 0 w 4936575"/>
              <a:gd name="connsiteY1" fmla="*/ 389835 h 4370579"/>
              <a:gd name="connsiteX2" fmla="*/ 1736173 w 4936575"/>
              <a:gd name="connsiteY2" fmla="*/ 0 h 4370579"/>
              <a:gd name="connsiteX3" fmla="*/ 2071168 w 4936575"/>
              <a:gd name="connsiteY3" fmla="*/ 2062976 h 4370579"/>
              <a:gd name="connsiteX4" fmla="*/ 2586325 w 4936575"/>
              <a:gd name="connsiteY4" fmla="*/ 2729948 h 4370579"/>
              <a:gd name="connsiteX5" fmla="*/ 4936575 w 4936575"/>
              <a:gd name="connsiteY5" fmla="*/ 4370579 h 4370579"/>
              <a:gd name="connsiteX6" fmla="*/ 0 w 4936575"/>
              <a:gd name="connsiteY6" fmla="*/ 4370579 h 4370579"/>
              <a:gd name="connsiteX0" fmla="*/ 0 w 4936575"/>
              <a:gd name="connsiteY0" fmla="*/ 4370579 h 4370579"/>
              <a:gd name="connsiteX1" fmla="*/ 0 w 4936575"/>
              <a:gd name="connsiteY1" fmla="*/ 389835 h 4370579"/>
              <a:gd name="connsiteX2" fmla="*/ 1736173 w 4936575"/>
              <a:gd name="connsiteY2" fmla="*/ 0 h 4370579"/>
              <a:gd name="connsiteX3" fmla="*/ 2071168 w 4936575"/>
              <a:gd name="connsiteY3" fmla="*/ 2062976 h 4370579"/>
              <a:gd name="connsiteX4" fmla="*/ 2586325 w 4936575"/>
              <a:gd name="connsiteY4" fmla="*/ 2729948 h 4370579"/>
              <a:gd name="connsiteX5" fmla="*/ 4936575 w 4936575"/>
              <a:gd name="connsiteY5" fmla="*/ 4370579 h 4370579"/>
              <a:gd name="connsiteX6" fmla="*/ 0 w 4936575"/>
              <a:gd name="connsiteY6" fmla="*/ 4370579 h 4370579"/>
              <a:gd name="connsiteX0" fmla="*/ 0 w 4936575"/>
              <a:gd name="connsiteY0" fmla="*/ 4370579 h 4370579"/>
              <a:gd name="connsiteX1" fmla="*/ 0 w 4936575"/>
              <a:gd name="connsiteY1" fmla="*/ 389835 h 4370579"/>
              <a:gd name="connsiteX2" fmla="*/ 1736173 w 4936575"/>
              <a:gd name="connsiteY2" fmla="*/ 0 h 4370579"/>
              <a:gd name="connsiteX3" fmla="*/ 2071168 w 4936575"/>
              <a:gd name="connsiteY3" fmla="*/ 1980665 h 4370579"/>
              <a:gd name="connsiteX4" fmla="*/ 2586325 w 4936575"/>
              <a:gd name="connsiteY4" fmla="*/ 2729948 h 4370579"/>
              <a:gd name="connsiteX5" fmla="*/ 4936575 w 4936575"/>
              <a:gd name="connsiteY5" fmla="*/ 4370579 h 4370579"/>
              <a:gd name="connsiteX6" fmla="*/ 0 w 4936575"/>
              <a:gd name="connsiteY6" fmla="*/ 4370579 h 4370579"/>
              <a:gd name="connsiteX0" fmla="*/ 0 w 4936575"/>
              <a:gd name="connsiteY0" fmla="*/ 4370579 h 4370579"/>
              <a:gd name="connsiteX1" fmla="*/ 0 w 4936575"/>
              <a:gd name="connsiteY1" fmla="*/ 389835 h 4370579"/>
              <a:gd name="connsiteX2" fmla="*/ 1736173 w 4936575"/>
              <a:gd name="connsiteY2" fmla="*/ 0 h 4370579"/>
              <a:gd name="connsiteX3" fmla="*/ 1634689 w 4936575"/>
              <a:gd name="connsiteY3" fmla="*/ 1622409 h 4370579"/>
              <a:gd name="connsiteX4" fmla="*/ 2071168 w 4936575"/>
              <a:gd name="connsiteY4" fmla="*/ 1980665 h 4370579"/>
              <a:gd name="connsiteX5" fmla="*/ 2586325 w 4936575"/>
              <a:gd name="connsiteY5" fmla="*/ 2729948 h 4370579"/>
              <a:gd name="connsiteX6" fmla="*/ 4936575 w 4936575"/>
              <a:gd name="connsiteY6" fmla="*/ 4370579 h 4370579"/>
              <a:gd name="connsiteX7" fmla="*/ 0 w 4936575"/>
              <a:gd name="connsiteY7" fmla="*/ 4370579 h 4370579"/>
              <a:gd name="connsiteX0" fmla="*/ 0 w 4936575"/>
              <a:gd name="connsiteY0" fmla="*/ 4370579 h 4370579"/>
              <a:gd name="connsiteX1" fmla="*/ 0 w 4936575"/>
              <a:gd name="connsiteY1" fmla="*/ 389835 h 4370579"/>
              <a:gd name="connsiteX2" fmla="*/ 1736173 w 4936575"/>
              <a:gd name="connsiteY2" fmla="*/ 0 h 4370579"/>
              <a:gd name="connsiteX3" fmla="*/ 1634689 w 4936575"/>
              <a:gd name="connsiteY3" fmla="*/ 1622409 h 4370579"/>
              <a:gd name="connsiteX4" fmla="*/ 2071168 w 4936575"/>
              <a:gd name="connsiteY4" fmla="*/ 1980665 h 4370579"/>
              <a:gd name="connsiteX5" fmla="*/ 2586325 w 4936575"/>
              <a:gd name="connsiteY5" fmla="*/ 2729948 h 4370579"/>
              <a:gd name="connsiteX6" fmla="*/ 4936575 w 4936575"/>
              <a:gd name="connsiteY6" fmla="*/ 4370579 h 4370579"/>
              <a:gd name="connsiteX7" fmla="*/ 0 w 4936575"/>
              <a:gd name="connsiteY7" fmla="*/ 4370579 h 4370579"/>
              <a:gd name="connsiteX0" fmla="*/ 0 w 4936575"/>
              <a:gd name="connsiteY0" fmla="*/ 4370579 h 4370579"/>
              <a:gd name="connsiteX1" fmla="*/ 0 w 4936575"/>
              <a:gd name="connsiteY1" fmla="*/ 389835 h 4370579"/>
              <a:gd name="connsiteX2" fmla="*/ 1736173 w 4936575"/>
              <a:gd name="connsiteY2" fmla="*/ 0 h 4370579"/>
              <a:gd name="connsiteX3" fmla="*/ 1634689 w 4936575"/>
              <a:gd name="connsiteY3" fmla="*/ 1622409 h 4370579"/>
              <a:gd name="connsiteX4" fmla="*/ 2071168 w 4936575"/>
              <a:gd name="connsiteY4" fmla="*/ 1980665 h 4370579"/>
              <a:gd name="connsiteX5" fmla="*/ 2586325 w 4936575"/>
              <a:gd name="connsiteY5" fmla="*/ 2729948 h 4370579"/>
              <a:gd name="connsiteX6" fmla="*/ 4936575 w 4936575"/>
              <a:gd name="connsiteY6" fmla="*/ 4370579 h 4370579"/>
              <a:gd name="connsiteX7" fmla="*/ 0 w 4936575"/>
              <a:gd name="connsiteY7" fmla="*/ 4370579 h 4370579"/>
              <a:gd name="connsiteX0" fmla="*/ 0 w 4936575"/>
              <a:gd name="connsiteY0" fmla="*/ 5101080 h 5101080"/>
              <a:gd name="connsiteX1" fmla="*/ 0 w 4936575"/>
              <a:gd name="connsiteY1" fmla="*/ 1120336 h 5101080"/>
              <a:gd name="connsiteX2" fmla="*/ 1169014 w 4936575"/>
              <a:gd name="connsiteY2" fmla="*/ 0 h 5101080"/>
              <a:gd name="connsiteX3" fmla="*/ 1634689 w 4936575"/>
              <a:gd name="connsiteY3" fmla="*/ 2352910 h 5101080"/>
              <a:gd name="connsiteX4" fmla="*/ 2071168 w 4936575"/>
              <a:gd name="connsiteY4" fmla="*/ 2711166 h 5101080"/>
              <a:gd name="connsiteX5" fmla="*/ 2586325 w 4936575"/>
              <a:gd name="connsiteY5" fmla="*/ 3460449 h 5101080"/>
              <a:gd name="connsiteX6" fmla="*/ 4936575 w 4936575"/>
              <a:gd name="connsiteY6" fmla="*/ 5101080 h 5101080"/>
              <a:gd name="connsiteX7" fmla="*/ 0 w 4936575"/>
              <a:gd name="connsiteY7" fmla="*/ 5101080 h 5101080"/>
              <a:gd name="connsiteX0" fmla="*/ 46299 w 4982874"/>
              <a:gd name="connsiteY0" fmla="*/ 5112507 h 5112507"/>
              <a:gd name="connsiteX1" fmla="*/ 0 w 4982874"/>
              <a:gd name="connsiteY1" fmla="*/ 0 h 5112507"/>
              <a:gd name="connsiteX2" fmla="*/ 1215313 w 4982874"/>
              <a:gd name="connsiteY2" fmla="*/ 11427 h 5112507"/>
              <a:gd name="connsiteX3" fmla="*/ 1680988 w 4982874"/>
              <a:gd name="connsiteY3" fmla="*/ 2364337 h 5112507"/>
              <a:gd name="connsiteX4" fmla="*/ 2117467 w 4982874"/>
              <a:gd name="connsiteY4" fmla="*/ 2722593 h 5112507"/>
              <a:gd name="connsiteX5" fmla="*/ 2632624 w 4982874"/>
              <a:gd name="connsiteY5" fmla="*/ 3471876 h 5112507"/>
              <a:gd name="connsiteX6" fmla="*/ 4982874 w 4982874"/>
              <a:gd name="connsiteY6" fmla="*/ 5112507 h 5112507"/>
              <a:gd name="connsiteX7" fmla="*/ 46299 w 4982874"/>
              <a:gd name="connsiteY7" fmla="*/ 5112507 h 5112507"/>
              <a:gd name="connsiteX0" fmla="*/ 23150 w 4959725"/>
              <a:gd name="connsiteY0" fmla="*/ 5133084 h 5133084"/>
              <a:gd name="connsiteX1" fmla="*/ 0 w 4959725"/>
              <a:gd name="connsiteY1" fmla="*/ 0 h 5133084"/>
              <a:gd name="connsiteX2" fmla="*/ 1192164 w 4959725"/>
              <a:gd name="connsiteY2" fmla="*/ 32004 h 5133084"/>
              <a:gd name="connsiteX3" fmla="*/ 1657839 w 4959725"/>
              <a:gd name="connsiteY3" fmla="*/ 2384914 h 5133084"/>
              <a:gd name="connsiteX4" fmla="*/ 2094318 w 4959725"/>
              <a:gd name="connsiteY4" fmla="*/ 2743170 h 5133084"/>
              <a:gd name="connsiteX5" fmla="*/ 2609475 w 4959725"/>
              <a:gd name="connsiteY5" fmla="*/ 3492453 h 5133084"/>
              <a:gd name="connsiteX6" fmla="*/ 4959725 w 4959725"/>
              <a:gd name="connsiteY6" fmla="*/ 5133084 h 5133084"/>
              <a:gd name="connsiteX7" fmla="*/ 23150 w 4959725"/>
              <a:gd name="connsiteY7" fmla="*/ 5133084 h 5133084"/>
              <a:gd name="connsiteX0" fmla="*/ 23150 w 4959725"/>
              <a:gd name="connsiteY0" fmla="*/ 5112507 h 5112507"/>
              <a:gd name="connsiteX1" fmla="*/ 0 w 4959725"/>
              <a:gd name="connsiteY1" fmla="*/ 0 h 5112507"/>
              <a:gd name="connsiteX2" fmla="*/ 1192164 w 4959725"/>
              <a:gd name="connsiteY2" fmla="*/ 11427 h 5112507"/>
              <a:gd name="connsiteX3" fmla="*/ 1657839 w 4959725"/>
              <a:gd name="connsiteY3" fmla="*/ 2364337 h 5112507"/>
              <a:gd name="connsiteX4" fmla="*/ 2094318 w 4959725"/>
              <a:gd name="connsiteY4" fmla="*/ 2722593 h 5112507"/>
              <a:gd name="connsiteX5" fmla="*/ 2609475 w 4959725"/>
              <a:gd name="connsiteY5" fmla="*/ 3471876 h 5112507"/>
              <a:gd name="connsiteX6" fmla="*/ 4959725 w 4959725"/>
              <a:gd name="connsiteY6" fmla="*/ 5112507 h 5112507"/>
              <a:gd name="connsiteX7" fmla="*/ 23150 w 4959725"/>
              <a:gd name="connsiteY7" fmla="*/ 5112507 h 511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9725" h="5112507">
                <a:moveTo>
                  <a:pt x="23150" y="5112507"/>
                </a:moveTo>
                <a:lnTo>
                  <a:pt x="0" y="0"/>
                </a:lnTo>
                <a:lnTo>
                  <a:pt x="1192164" y="11427"/>
                </a:lnTo>
                <a:cubicBezTo>
                  <a:pt x="1464612" y="216856"/>
                  <a:pt x="513987" y="2198846"/>
                  <a:pt x="1657839" y="2364337"/>
                </a:cubicBezTo>
                <a:cubicBezTo>
                  <a:pt x="1933590" y="2509250"/>
                  <a:pt x="1935712" y="2538003"/>
                  <a:pt x="2094318" y="2722593"/>
                </a:cubicBezTo>
                <a:lnTo>
                  <a:pt x="2609475" y="3471876"/>
                </a:lnTo>
                <a:lnTo>
                  <a:pt x="4959725" y="5112507"/>
                </a:lnTo>
                <a:lnTo>
                  <a:pt x="23150" y="5112507"/>
                </a:lnTo>
                <a:close/>
              </a:path>
            </a:pathLst>
          </a:custGeom>
          <a:solidFill>
            <a:srgbClr val="FFF1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dirty="0"/>
          </a:p>
        </p:txBody>
      </p:sp>
      <p:sp>
        <p:nvSpPr>
          <p:cNvPr id="4" name="Rechteck 3">
            <a:extLst>
              <a:ext uri="{FF2B5EF4-FFF2-40B4-BE49-F238E27FC236}">
                <a16:creationId xmlns:a16="http://schemas.microsoft.com/office/drawing/2014/main" id="{4FD961BB-60C6-3F4B-94D4-A49D919105C0}"/>
              </a:ext>
            </a:extLst>
          </p:cNvPr>
          <p:cNvSpPr/>
          <p:nvPr/>
        </p:nvSpPr>
        <p:spPr>
          <a:xfrm>
            <a:off x="841248" y="285751"/>
            <a:ext cx="7379208" cy="737687"/>
          </a:xfrm>
          <a:prstGeom prst="rect">
            <a:avLst/>
          </a:prstGeom>
        </p:spPr>
        <p:txBody>
          <a:bodyPr wrap="square" anchor="ctr">
            <a:noAutofit/>
          </a:bodyPr>
          <a:lstStyle/>
          <a:p>
            <a:pPr algn="ctr"/>
            <a:r>
              <a:rPr lang="de-DE" sz="2800" dirty="0">
                <a:solidFill>
                  <a:srgbClr val="00B0F0"/>
                </a:solidFill>
                <a:latin typeface="Helvetica" pitchFamily="2" charset="0"/>
              </a:rPr>
              <a:t>Was bedeutet </a:t>
            </a:r>
            <a:r>
              <a:rPr lang="de-DE" sz="2800" dirty="0">
                <a:solidFill>
                  <a:schemeClr val="bg1"/>
                </a:solidFill>
                <a:latin typeface="Helvetica" pitchFamily="2" charset="0"/>
              </a:rPr>
              <a:t>„Kontrolle verlieren“?</a:t>
            </a:r>
          </a:p>
        </p:txBody>
      </p:sp>
      <p:sp>
        <p:nvSpPr>
          <p:cNvPr id="9" name="Oval 8">
            <a:extLst>
              <a:ext uri="{FF2B5EF4-FFF2-40B4-BE49-F238E27FC236}">
                <a16:creationId xmlns:a16="http://schemas.microsoft.com/office/drawing/2014/main" id="{1AA6915E-481B-B34D-ADCC-EC63BCAFE768}"/>
              </a:ext>
            </a:extLst>
          </p:cNvPr>
          <p:cNvSpPr/>
          <p:nvPr/>
        </p:nvSpPr>
        <p:spPr>
          <a:xfrm>
            <a:off x="1308100" y="3289300"/>
            <a:ext cx="679450" cy="51435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de-DE" sz="600" dirty="0">
                <a:solidFill>
                  <a:schemeClr val="tx1">
                    <a:lumMod val="85000"/>
                    <a:lumOff val="15000"/>
                  </a:schemeClr>
                </a:solidFill>
                <a:latin typeface="Comic Sans MS" panose="030F0902030302020204" pitchFamily="66" charset="0"/>
              </a:rPr>
              <a:t>BE SURE TO </a:t>
            </a:r>
          </a:p>
          <a:p>
            <a:pPr algn="ctr"/>
            <a:r>
              <a:rPr lang="de-DE" sz="600" dirty="0">
                <a:solidFill>
                  <a:schemeClr val="tx1">
                    <a:lumMod val="85000"/>
                    <a:lumOff val="15000"/>
                  </a:schemeClr>
                </a:solidFill>
                <a:latin typeface="Comic Sans MS" panose="030F0902030302020204" pitchFamily="66" charset="0"/>
              </a:rPr>
              <a:t>WASH YOUR </a:t>
            </a:r>
          </a:p>
          <a:p>
            <a:pPr algn="ctr"/>
            <a:r>
              <a:rPr lang="de-DE" sz="600" dirty="0">
                <a:solidFill>
                  <a:schemeClr val="tx1">
                    <a:lumMod val="85000"/>
                    <a:lumOff val="15000"/>
                  </a:schemeClr>
                </a:solidFill>
                <a:latin typeface="Comic Sans MS" panose="030F0902030302020204" pitchFamily="66" charset="0"/>
              </a:rPr>
              <a:t>HANDS  AND ALL </a:t>
            </a:r>
          </a:p>
          <a:p>
            <a:pPr algn="ctr"/>
            <a:r>
              <a:rPr lang="de-DE" sz="600" dirty="0">
                <a:solidFill>
                  <a:schemeClr val="tx1">
                    <a:lumMod val="85000"/>
                    <a:lumOff val="15000"/>
                  </a:schemeClr>
                </a:solidFill>
                <a:latin typeface="Comic Sans MS" panose="030F0902030302020204" pitchFamily="66" charset="0"/>
              </a:rPr>
              <a:t>WILL BE WELL.</a:t>
            </a:r>
          </a:p>
        </p:txBody>
      </p:sp>
    </p:spTree>
    <p:extLst>
      <p:ext uri="{BB962C8B-B14F-4D97-AF65-F5344CB8AC3E}">
        <p14:creationId xmlns:p14="http://schemas.microsoft.com/office/powerpoint/2010/main" val="30033235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xit" presetSubtype="8" fill="hold" grpId="0" nodeType="clickEffect">
                                  <p:stCondLst>
                                    <p:cond delay="0"/>
                                  </p:stCondLst>
                                  <p:childTnLst>
                                    <p:animEffect transition="out" filter="wipe(left)">
                                      <p:cBhvr>
                                        <p:cTn id="23" dur="1000"/>
                                        <p:tgtEl>
                                          <p:spTgt spid="8"/>
                                        </p:tgtEl>
                                      </p:cBhvr>
                                    </p:animEffect>
                                    <p:set>
                                      <p:cBhvr>
                                        <p:cTn id="24" dur="1" fill="hold">
                                          <p:stCondLst>
                                            <p:cond delay="9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xit" presetSubtype="8" fill="hold" grpId="0" nodeType="clickEffect">
                                  <p:stCondLst>
                                    <p:cond delay="0"/>
                                  </p:stCondLst>
                                  <p:childTnLst>
                                    <p:animEffect transition="out" filter="wipe(left)">
                                      <p:cBhvr>
                                        <p:cTn id="28" dur="1000"/>
                                        <p:tgtEl>
                                          <p:spTgt spid="7"/>
                                        </p:tgtEl>
                                      </p:cBhvr>
                                    </p:animEffect>
                                    <p:set>
                                      <p:cBhvr>
                                        <p:cTn id="29" dur="1" fill="hold">
                                          <p:stCondLst>
                                            <p:cond delay="999"/>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xit" presetSubtype="8" fill="hold" grpId="0" nodeType="clickEffect">
                                  <p:stCondLst>
                                    <p:cond delay="0"/>
                                  </p:stCondLst>
                                  <p:childTnLst>
                                    <p:animEffect transition="out" filter="wipe(left)">
                                      <p:cBhvr>
                                        <p:cTn id="33" dur="1000"/>
                                        <p:tgtEl>
                                          <p:spTgt spid="6"/>
                                        </p:tgtEl>
                                      </p:cBhvr>
                                    </p:animEffect>
                                    <p:set>
                                      <p:cBhvr>
                                        <p:cTn id="34"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7" grpId="0" animBg="1"/>
      <p:bldP spid="7" grpId="1" animBg="1"/>
      <p:bldP spid="6" grpId="0" animBg="1"/>
      <p:bldP spid="6" grpId="1"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A07C9D-AD1F-83C4-8D05-598B1413CA37}"/>
              </a:ext>
            </a:extLst>
          </p:cNvPr>
          <p:cNvSpPr>
            <a:spLocks noGrp="1"/>
          </p:cNvSpPr>
          <p:nvPr>
            <p:ph type="title"/>
          </p:nvPr>
        </p:nvSpPr>
        <p:spPr/>
        <p:txBody>
          <a:bodyPr/>
          <a:lstStyle/>
          <a:p>
            <a:pPr algn="ctr"/>
            <a:r>
              <a:rPr lang="de-DE" sz="2800" b="0" dirty="0">
                <a:solidFill>
                  <a:srgbClr val="00B0F0"/>
                </a:solidFill>
              </a:rPr>
              <a:t>Wo</a:t>
            </a:r>
            <a:r>
              <a:rPr lang="de-DE" sz="2800" b="0" dirty="0">
                <a:solidFill>
                  <a:schemeClr val="bg1"/>
                </a:solidFill>
              </a:rPr>
              <a:t> stehen wir?</a:t>
            </a:r>
          </a:p>
        </p:txBody>
      </p:sp>
      <p:sp>
        <p:nvSpPr>
          <p:cNvPr id="3" name="Inhaltsplatzhalter 2">
            <a:extLst>
              <a:ext uri="{FF2B5EF4-FFF2-40B4-BE49-F238E27FC236}">
                <a16:creationId xmlns:a16="http://schemas.microsoft.com/office/drawing/2014/main" id="{FC0F8E82-409C-B326-C0D4-79BC2727F0EA}"/>
              </a:ext>
            </a:extLst>
          </p:cNvPr>
          <p:cNvSpPr>
            <a:spLocks noGrp="1"/>
          </p:cNvSpPr>
          <p:nvPr>
            <p:ph idx="1"/>
          </p:nvPr>
        </p:nvSpPr>
        <p:spPr>
          <a:xfrm>
            <a:off x="154305" y="1198723"/>
            <a:ext cx="4575412" cy="3363888"/>
          </a:xfrm>
        </p:spPr>
        <p:txBody>
          <a:bodyPr/>
          <a:lstStyle/>
          <a:p>
            <a:pPr marL="0" indent="0">
              <a:buNone/>
            </a:pPr>
            <a:r>
              <a:rPr lang="de-DE" dirty="0">
                <a:solidFill>
                  <a:srgbClr val="00B0F0"/>
                </a:solidFill>
              </a:rPr>
              <a:t>November 2022 </a:t>
            </a:r>
            <a:r>
              <a:rPr lang="de-DE" dirty="0">
                <a:solidFill>
                  <a:schemeClr val="bg1"/>
                </a:solidFill>
              </a:rPr>
              <a:t>vor COP27: Aktualisierungen und neue Berichte</a:t>
            </a:r>
          </a:p>
        </p:txBody>
      </p:sp>
      <p:sp>
        <p:nvSpPr>
          <p:cNvPr id="4" name="Rechteck 3">
            <a:extLst>
              <a:ext uri="{FF2B5EF4-FFF2-40B4-BE49-F238E27FC236}">
                <a16:creationId xmlns:a16="http://schemas.microsoft.com/office/drawing/2014/main" id="{3C5EB702-B208-E8D3-67EC-B01D7E605365}"/>
              </a:ext>
            </a:extLst>
          </p:cNvPr>
          <p:cNvSpPr/>
          <p:nvPr/>
        </p:nvSpPr>
        <p:spPr>
          <a:xfrm>
            <a:off x="154305" y="468154"/>
            <a:ext cx="1474470" cy="5795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dirty="0"/>
          </a:p>
        </p:txBody>
      </p:sp>
      <p:pic>
        <p:nvPicPr>
          <p:cNvPr id="6" name="Grafik 5">
            <a:extLst>
              <a:ext uri="{FF2B5EF4-FFF2-40B4-BE49-F238E27FC236}">
                <a16:creationId xmlns:a16="http://schemas.microsoft.com/office/drawing/2014/main" id="{719011D9-8919-E79F-202A-B26976D2AB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90414" y="3555963"/>
            <a:ext cx="5394279" cy="1527859"/>
          </a:xfrm>
          <a:prstGeom prst="rect">
            <a:avLst/>
          </a:prstGeom>
        </p:spPr>
      </p:pic>
      <p:pic>
        <p:nvPicPr>
          <p:cNvPr id="7" name="Grafik 6">
            <a:extLst>
              <a:ext uri="{FF2B5EF4-FFF2-40B4-BE49-F238E27FC236}">
                <a16:creationId xmlns:a16="http://schemas.microsoft.com/office/drawing/2014/main" id="{9D968B84-2CD1-E181-CF83-8DF41125BA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16358" y="1093156"/>
            <a:ext cx="2368335" cy="2408659"/>
          </a:xfrm>
          <a:prstGeom prst="rect">
            <a:avLst/>
          </a:prstGeom>
        </p:spPr>
      </p:pic>
      <p:pic>
        <p:nvPicPr>
          <p:cNvPr id="9" name="Grafik 8">
            <a:extLst>
              <a:ext uri="{FF2B5EF4-FFF2-40B4-BE49-F238E27FC236}">
                <a16:creationId xmlns:a16="http://schemas.microsoft.com/office/drawing/2014/main" id="{943FA9BC-673A-7E77-009D-EEF1B2A4C23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581" y="2764853"/>
            <a:ext cx="3457833" cy="2636795"/>
          </a:xfrm>
          <a:prstGeom prst="rect">
            <a:avLst/>
          </a:prstGeom>
        </p:spPr>
      </p:pic>
      <p:pic>
        <p:nvPicPr>
          <p:cNvPr id="11" name="Grafik 10">
            <a:extLst>
              <a:ext uri="{FF2B5EF4-FFF2-40B4-BE49-F238E27FC236}">
                <a16:creationId xmlns:a16="http://schemas.microsoft.com/office/drawing/2014/main" id="{ABE05775-BB1C-5A48-70A7-7FFCE0F9E5D4}"/>
              </a:ext>
            </a:extLst>
          </p:cNvPr>
          <p:cNvPicPr>
            <a:picLocks noChangeAspect="1"/>
          </p:cNvPicPr>
          <p:nvPr/>
        </p:nvPicPr>
        <p:blipFill>
          <a:blip r:embed="rId6"/>
          <a:stretch>
            <a:fillRect/>
          </a:stretch>
        </p:blipFill>
        <p:spPr>
          <a:xfrm>
            <a:off x="3490414" y="3549489"/>
            <a:ext cx="5591175" cy="1933575"/>
          </a:xfrm>
          <a:prstGeom prst="rect">
            <a:avLst/>
          </a:prstGeom>
        </p:spPr>
      </p:pic>
      <p:sp>
        <p:nvSpPr>
          <p:cNvPr id="12" name="Textfeld 11">
            <a:extLst>
              <a:ext uri="{FF2B5EF4-FFF2-40B4-BE49-F238E27FC236}">
                <a16:creationId xmlns:a16="http://schemas.microsoft.com/office/drawing/2014/main" id="{F4B96A4D-A2A9-8BDF-516E-BF71AC56406E}"/>
              </a:ext>
            </a:extLst>
          </p:cNvPr>
          <p:cNvSpPr txBox="1"/>
          <p:nvPr/>
        </p:nvSpPr>
        <p:spPr>
          <a:xfrm>
            <a:off x="40895" y="860336"/>
            <a:ext cx="9049008" cy="4796853"/>
          </a:xfrm>
          <a:prstGeom prst="rect">
            <a:avLst/>
          </a:prstGeom>
          <a:solidFill>
            <a:schemeClr val="tx1"/>
          </a:solidFill>
          <a:ln w="25400">
            <a:solidFill>
              <a:srgbClr val="3AC0F1"/>
            </a:solidFill>
          </a:ln>
        </p:spPr>
        <p:txBody>
          <a:bodyPr wrap="square">
            <a:noAutofit/>
          </a:bodyPr>
          <a:lstStyle/>
          <a:p>
            <a:pPr algn="ctr"/>
            <a:r>
              <a:rPr lang="de-DE" sz="1600" dirty="0">
                <a:solidFill>
                  <a:schemeClr val="bg1"/>
                </a:solidFill>
                <a:latin typeface="Arial" panose="020B0604020202020204" pitchFamily="34" charset="0"/>
                <a:cs typeface="Arial" panose="020B0604020202020204" pitchFamily="34" charset="0"/>
              </a:rPr>
              <a:t>IPCC AR6 </a:t>
            </a:r>
            <a:r>
              <a:rPr lang="de-DE" sz="1600" dirty="0" err="1">
                <a:solidFill>
                  <a:schemeClr val="bg1"/>
                </a:solidFill>
                <a:latin typeface="Arial" panose="020B0604020202020204" pitchFamily="34" charset="0"/>
                <a:cs typeface="Arial" panose="020B0604020202020204" pitchFamily="34" charset="0"/>
              </a:rPr>
              <a:t>synthesis</a:t>
            </a:r>
            <a:r>
              <a:rPr lang="de-DE" sz="1600" dirty="0">
                <a:solidFill>
                  <a:schemeClr val="bg1"/>
                </a:solidFill>
                <a:latin typeface="Arial" panose="020B0604020202020204" pitchFamily="34" charset="0"/>
                <a:cs typeface="Arial" panose="020B0604020202020204" pitchFamily="34" charset="0"/>
              </a:rPr>
              <a:t> </a:t>
            </a:r>
            <a:r>
              <a:rPr lang="de-DE" sz="1600" dirty="0" err="1">
                <a:solidFill>
                  <a:schemeClr val="bg1"/>
                </a:solidFill>
                <a:latin typeface="Arial" panose="020B0604020202020204" pitchFamily="34" charset="0"/>
                <a:cs typeface="Arial" panose="020B0604020202020204" pitchFamily="34" charset="0"/>
              </a:rPr>
              <a:t>report</a:t>
            </a:r>
            <a:r>
              <a:rPr lang="de-DE" sz="1600" dirty="0">
                <a:solidFill>
                  <a:schemeClr val="bg1"/>
                </a:solidFill>
                <a:latin typeface="Arial" panose="020B0604020202020204" pitchFamily="34" charset="0"/>
                <a:cs typeface="Arial" panose="020B0604020202020204" pitchFamily="34" charset="0"/>
              </a:rPr>
              <a:t>, March 2023</a:t>
            </a:r>
            <a:endParaRPr lang="en-US" sz="1600" dirty="0">
              <a:solidFill>
                <a:schemeClr val="bg1"/>
              </a:solidFill>
              <a:latin typeface="Arial" panose="020B0604020202020204" pitchFamily="34" charset="0"/>
              <a:cs typeface="Arial" panose="020B0604020202020204" pitchFamily="34" charset="0"/>
            </a:endParaRPr>
          </a:p>
          <a:p>
            <a:endParaRPr lang="de-DE" sz="16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A.4</a:t>
            </a:r>
          </a:p>
          <a:p>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Policies</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and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laws</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addressing</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mitigation</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have</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consistently</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expanded</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since</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AR5. </a:t>
            </a:r>
            <a:r>
              <a:rPr lang="de-DE" sz="16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Global GHG </a:t>
            </a:r>
            <a:r>
              <a:rPr lang="de-DE" sz="16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emissions</a:t>
            </a:r>
            <a:r>
              <a:rPr lang="de-DE" sz="16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in 2030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implied</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by</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nationally</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determined</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contributions</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(NDCs)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announced</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by</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October</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2021 </a:t>
            </a:r>
            <a:r>
              <a:rPr lang="de-DE" sz="16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make</a:t>
            </a:r>
            <a:r>
              <a:rPr lang="de-DE" sz="16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it</a:t>
            </a:r>
            <a:r>
              <a:rPr lang="de-DE" sz="16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likely</a:t>
            </a:r>
            <a:r>
              <a:rPr lang="de-DE" sz="16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that</a:t>
            </a:r>
            <a:r>
              <a:rPr lang="de-DE" sz="16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warming</a:t>
            </a:r>
            <a:r>
              <a:rPr lang="de-DE" sz="16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will </a:t>
            </a:r>
            <a:r>
              <a:rPr lang="de-DE" sz="16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exceed</a:t>
            </a:r>
            <a:r>
              <a:rPr lang="de-DE" sz="16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1.5°C </a:t>
            </a:r>
            <a:r>
              <a:rPr lang="de-DE" sz="16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during</a:t>
            </a:r>
            <a:r>
              <a:rPr lang="de-DE" sz="16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the</a:t>
            </a:r>
            <a:r>
              <a:rPr lang="de-DE" sz="16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21st </a:t>
            </a:r>
            <a:r>
              <a:rPr lang="de-DE" sz="16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century</a:t>
            </a:r>
            <a:r>
              <a:rPr lang="de-DE" sz="16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and </a:t>
            </a:r>
            <a:r>
              <a:rPr lang="de-DE" sz="16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make</a:t>
            </a:r>
            <a:r>
              <a:rPr lang="de-DE" sz="16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it</a:t>
            </a:r>
            <a:r>
              <a:rPr lang="de-DE" sz="16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harder</a:t>
            </a:r>
            <a:r>
              <a:rPr lang="de-DE" sz="16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to</a:t>
            </a:r>
            <a:r>
              <a:rPr lang="de-DE" sz="16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limit</a:t>
            </a:r>
            <a:r>
              <a:rPr lang="de-DE" sz="16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warming</a:t>
            </a:r>
            <a:r>
              <a:rPr lang="de-DE" sz="16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below</a:t>
            </a:r>
            <a:r>
              <a:rPr lang="de-DE" sz="16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2°C</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There</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are</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gaps</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between</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projected</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emissions</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from</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implemented</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policies</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and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those</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from</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NDCs and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finance</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flows</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fall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short</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of</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the</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levels</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needed</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to</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meet</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climate</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goals</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across</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all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sectors</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and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regions</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(high </a:t>
            </a:r>
            <a:r>
              <a:rPr lang="de-DE"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confidence</a:t>
            </a:r>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p>
          <a:p>
            <a:r>
              <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r>
              <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C.1</a:t>
            </a:r>
            <a:endParaRPr lang="de-DE"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r>
              <a:rPr lang="en-US" sz="16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Climate change is a threat to human well-being and planetary health (very high confidence). </a:t>
            </a:r>
            <a:r>
              <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There is a rapidly </a:t>
            </a:r>
            <a:r>
              <a:rPr lang="en-US" sz="16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closing window of opportunity to secure a </a:t>
            </a:r>
            <a:r>
              <a:rPr lang="en-US" sz="16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liveable</a:t>
            </a:r>
            <a:r>
              <a:rPr lang="en-US" sz="16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and sustainable future for all </a:t>
            </a:r>
            <a:r>
              <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(very high confidence). Climate resilient development integrates adaptation and mitigation to advance sustainable development for all, and is enabled by increased international cooperation including improved access to adequate financial resources, particularly for vulnerable regions, sectors and groups, and inclusive governance and coordinated policies (high confidence). </a:t>
            </a:r>
            <a:r>
              <a:rPr lang="en-US" sz="16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The choices and actions implemented in this decade will have impacts now and for thousands of years (high confidence).</a:t>
            </a:r>
            <a:endParaRPr lang="de-DE" sz="16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632573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568C2A-CC92-5CCE-C05C-C9BFCE7EF458}"/>
              </a:ext>
            </a:extLst>
          </p:cNvPr>
          <p:cNvSpPr>
            <a:spLocks noGrp="1"/>
          </p:cNvSpPr>
          <p:nvPr>
            <p:ph type="title"/>
          </p:nvPr>
        </p:nvSpPr>
        <p:spPr>
          <a:xfrm>
            <a:off x="707977" y="348193"/>
            <a:ext cx="7728045" cy="428625"/>
          </a:xfrm>
        </p:spPr>
        <p:txBody>
          <a:bodyPr/>
          <a:lstStyle/>
          <a:p>
            <a:pPr algn="ctr"/>
            <a:r>
              <a:rPr lang="de-DE" sz="2800" b="0" dirty="0">
                <a:solidFill>
                  <a:srgbClr val="00B0F0"/>
                </a:solidFill>
              </a:rPr>
              <a:t>Warum</a:t>
            </a:r>
            <a:r>
              <a:rPr lang="de-DE" sz="2800" b="0" dirty="0">
                <a:solidFill>
                  <a:schemeClr val="bg1"/>
                </a:solidFill>
              </a:rPr>
              <a:t> müssen wir langfristig denken?</a:t>
            </a:r>
          </a:p>
        </p:txBody>
      </p:sp>
      <p:pic>
        <p:nvPicPr>
          <p:cNvPr id="5" name="Grafik 4">
            <a:extLst>
              <a:ext uri="{FF2B5EF4-FFF2-40B4-BE49-F238E27FC236}">
                <a16:creationId xmlns:a16="http://schemas.microsoft.com/office/drawing/2014/main" id="{1F0670F6-E184-46C2-5CD4-557EB9E2E2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501" y="1309510"/>
            <a:ext cx="8872729" cy="3610800"/>
          </a:xfrm>
          <a:prstGeom prst="rect">
            <a:avLst/>
          </a:prstGeom>
          <a:ln w="25400">
            <a:solidFill>
              <a:schemeClr val="accent1"/>
            </a:solidFill>
          </a:ln>
        </p:spPr>
      </p:pic>
      <p:sp>
        <p:nvSpPr>
          <p:cNvPr id="4" name="Textfeld 3">
            <a:extLst>
              <a:ext uri="{FF2B5EF4-FFF2-40B4-BE49-F238E27FC236}">
                <a16:creationId xmlns:a16="http://schemas.microsoft.com/office/drawing/2014/main" id="{5D144CD4-49AE-46D5-8351-38A0792DFF29}"/>
              </a:ext>
            </a:extLst>
          </p:cNvPr>
          <p:cNvSpPr txBox="1"/>
          <p:nvPr/>
        </p:nvSpPr>
        <p:spPr>
          <a:xfrm>
            <a:off x="5365951" y="3747912"/>
            <a:ext cx="3172663" cy="369332"/>
          </a:xfrm>
          <a:prstGeom prst="rect">
            <a:avLst/>
          </a:prstGeom>
          <a:noFill/>
        </p:spPr>
        <p:txBody>
          <a:bodyPr wrap="none" rtlCol="0">
            <a:spAutoFit/>
          </a:bodyPr>
          <a:lstStyle/>
          <a:p>
            <a:r>
              <a:rPr lang="de-DE" dirty="0">
                <a:solidFill>
                  <a:srgbClr val="FF0000"/>
                </a:solidFill>
              </a:rPr>
              <a:t>vermutlich bereits verpflichtet</a:t>
            </a:r>
          </a:p>
        </p:txBody>
      </p:sp>
      <p:sp>
        <p:nvSpPr>
          <p:cNvPr id="6" name="Geschweifte Klammer rechts 5">
            <a:extLst>
              <a:ext uri="{FF2B5EF4-FFF2-40B4-BE49-F238E27FC236}">
                <a16:creationId xmlns:a16="http://schemas.microsoft.com/office/drawing/2014/main" id="{DF743B92-173B-E6A5-E79F-9D5843EC8E0B}"/>
              </a:ext>
            </a:extLst>
          </p:cNvPr>
          <p:cNvSpPr/>
          <p:nvPr/>
        </p:nvSpPr>
        <p:spPr>
          <a:xfrm>
            <a:off x="5238045" y="3657599"/>
            <a:ext cx="79022" cy="558801"/>
          </a:xfrm>
          <a:prstGeom prst="righ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7" name="Textfeld 6">
            <a:extLst>
              <a:ext uri="{FF2B5EF4-FFF2-40B4-BE49-F238E27FC236}">
                <a16:creationId xmlns:a16="http://schemas.microsoft.com/office/drawing/2014/main" id="{3C0577F6-431F-68E9-BD95-78E3B995EAE5}"/>
              </a:ext>
            </a:extLst>
          </p:cNvPr>
          <p:cNvSpPr txBox="1"/>
          <p:nvPr/>
        </p:nvSpPr>
        <p:spPr>
          <a:xfrm>
            <a:off x="114501" y="5025454"/>
            <a:ext cx="1024639" cy="230832"/>
          </a:xfrm>
          <a:prstGeom prst="rect">
            <a:avLst/>
          </a:prstGeom>
          <a:noFill/>
        </p:spPr>
        <p:txBody>
          <a:bodyPr wrap="none" rtlCol="0">
            <a:spAutoFit/>
          </a:bodyPr>
          <a:lstStyle/>
          <a:p>
            <a:r>
              <a:rPr lang="de-DE" sz="900" dirty="0">
                <a:solidFill>
                  <a:schemeClr val="bg1">
                    <a:lumMod val="50000"/>
                  </a:schemeClr>
                </a:solidFill>
                <a:latin typeface="Arial" panose="020B0604020202020204" pitchFamily="34" charset="0"/>
                <a:cs typeface="Arial" panose="020B0604020202020204" pitchFamily="34" charset="0"/>
              </a:rPr>
              <a:t>Want et al.,2023</a:t>
            </a:r>
            <a:endParaRPr lang="en-US" sz="900" dirty="0">
              <a:solidFill>
                <a:schemeClr val="bg1">
                  <a:lumMod val="50000"/>
                </a:schemeClr>
              </a:solidFill>
              <a:latin typeface="Arial" panose="020B0604020202020204" pitchFamily="34" charset="0"/>
              <a:cs typeface="Arial" panose="020B0604020202020204" pitchFamily="34" charset="0"/>
            </a:endParaRPr>
          </a:p>
        </p:txBody>
      </p:sp>
      <p:sp>
        <p:nvSpPr>
          <p:cNvPr id="3" name="Rechteck 2">
            <a:extLst>
              <a:ext uri="{FF2B5EF4-FFF2-40B4-BE49-F238E27FC236}">
                <a16:creationId xmlns:a16="http://schemas.microsoft.com/office/drawing/2014/main" id="{45E57749-04FA-CA25-B59D-4DA3B88DBB9A}"/>
              </a:ext>
            </a:extLst>
          </p:cNvPr>
          <p:cNvSpPr/>
          <p:nvPr/>
        </p:nvSpPr>
        <p:spPr>
          <a:xfrm>
            <a:off x="210312" y="2830068"/>
            <a:ext cx="8567928" cy="470916"/>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49801252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3709B1-5F48-395B-2F2F-9A19101C3897}"/>
              </a:ext>
            </a:extLst>
          </p:cNvPr>
          <p:cNvSpPr>
            <a:spLocks noGrp="1"/>
          </p:cNvSpPr>
          <p:nvPr>
            <p:ph type="title"/>
          </p:nvPr>
        </p:nvSpPr>
        <p:spPr/>
        <p:txBody>
          <a:bodyPr/>
          <a:lstStyle/>
          <a:p>
            <a:pPr algn="ctr"/>
            <a:r>
              <a:rPr lang="de-DE" sz="2800" b="0" dirty="0">
                <a:solidFill>
                  <a:schemeClr val="bg1"/>
                </a:solidFill>
              </a:rPr>
              <a:t>Was ist schief gelaufen?</a:t>
            </a:r>
          </a:p>
        </p:txBody>
      </p:sp>
      <p:sp>
        <p:nvSpPr>
          <p:cNvPr id="3" name="Inhaltsplatzhalter 2">
            <a:extLst>
              <a:ext uri="{FF2B5EF4-FFF2-40B4-BE49-F238E27FC236}">
                <a16:creationId xmlns:a16="http://schemas.microsoft.com/office/drawing/2014/main" id="{D921F50A-4FBC-A35A-9161-48B3C2740246}"/>
              </a:ext>
            </a:extLst>
          </p:cNvPr>
          <p:cNvSpPr>
            <a:spLocks noGrp="1"/>
          </p:cNvSpPr>
          <p:nvPr>
            <p:ph idx="1"/>
          </p:nvPr>
        </p:nvSpPr>
        <p:spPr>
          <a:xfrm>
            <a:off x="628650" y="1007786"/>
            <a:ext cx="8086298" cy="4521642"/>
          </a:xfrm>
        </p:spPr>
        <p:txBody>
          <a:bodyPr/>
          <a:lstStyle/>
          <a:p>
            <a:pPr marL="0" indent="0">
              <a:buNone/>
            </a:pPr>
            <a:r>
              <a:rPr lang="de-DE" dirty="0">
                <a:solidFill>
                  <a:srgbClr val="22ADD9"/>
                </a:solidFill>
              </a:rPr>
              <a:t>Unzureichende Maßnahmen </a:t>
            </a:r>
            <a:r>
              <a:rPr lang="de-DE" dirty="0">
                <a:solidFill>
                  <a:schemeClr val="bg1"/>
                </a:solidFill>
              </a:rPr>
              <a:t>gegen Klimawandel …</a:t>
            </a:r>
          </a:p>
          <a:p>
            <a:pPr marL="0" indent="0">
              <a:buNone/>
            </a:pPr>
            <a:endParaRPr lang="de-DE" sz="2100" dirty="0">
              <a:solidFill>
                <a:schemeClr val="bg1"/>
              </a:solidFill>
            </a:endParaRPr>
          </a:p>
          <a:p>
            <a:pPr>
              <a:buFont typeface="Arial" panose="020B0604020202020204" pitchFamily="34" charset="0"/>
              <a:buChar char="•"/>
            </a:pPr>
            <a:r>
              <a:rPr lang="de-DE" dirty="0">
                <a:solidFill>
                  <a:srgbClr val="00B0F0"/>
                </a:solidFill>
              </a:rPr>
              <a:t>Lobby-Gruppen </a:t>
            </a:r>
            <a:r>
              <a:rPr lang="de-DE" dirty="0">
                <a:solidFill>
                  <a:schemeClr val="bg1"/>
                </a:solidFill>
              </a:rPr>
              <a:t>der Fossilindustrie agieren gegen effektive Maßnahmen (</a:t>
            </a:r>
            <a:r>
              <a:rPr lang="de-DE" dirty="0" err="1">
                <a:solidFill>
                  <a:schemeClr val="bg1"/>
                </a:solidFill>
              </a:rPr>
              <a:t>merchants</a:t>
            </a:r>
            <a:r>
              <a:rPr lang="de-DE" dirty="0">
                <a:solidFill>
                  <a:schemeClr val="bg1"/>
                </a:solidFill>
              </a:rPr>
              <a:t> </a:t>
            </a:r>
            <a:r>
              <a:rPr lang="de-DE" dirty="0" err="1">
                <a:solidFill>
                  <a:schemeClr val="bg1"/>
                </a:solidFill>
              </a:rPr>
              <a:t>of</a:t>
            </a:r>
            <a:r>
              <a:rPr lang="de-DE" dirty="0">
                <a:solidFill>
                  <a:schemeClr val="bg1"/>
                </a:solidFill>
              </a:rPr>
              <a:t> </a:t>
            </a:r>
            <a:r>
              <a:rPr lang="de-DE" dirty="0" err="1">
                <a:solidFill>
                  <a:schemeClr val="bg1"/>
                </a:solidFill>
              </a:rPr>
              <a:t>doubt</a:t>
            </a:r>
            <a:r>
              <a:rPr lang="de-DE" dirty="0">
                <a:solidFill>
                  <a:schemeClr val="bg1"/>
                </a:solidFill>
              </a:rPr>
              <a:t>)</a:t>
            </a:r>
          </a:p>
          <a:p>
            <a:pPr>
              <a:buFont typeface="Arial" panose="020B0604020202020204" pitchFamily="34" charset="0"/>
              <a:buChar char="•"/>
            </a:pPr>
            <a:r>
              <a:rPr lang="de-DE" dirty="0">
                <a:solidFill>
                  <a:srgbClr val="00B0F0"/>
                </a:solidFill>
              </a:rPr>
              <a:t>Politik</a:t>
            </a:r>
            <a:r>
              <a:rPr lang="de-DE" dirty="0">
                <a:solidFill>
                  <a:schemeClr val="bg1"/>
                </a:solidFill>
              </a:rPr>
              <a:t> profitiert und agiert populistisch</a:t>
            </a:r>
          </a:p>
          <a:p>
            <a:pPr>
              <a:buFont typeface="Arial" panose="020B0604020202020204" pitchFamily="34" charset="0"/>
              <a:buChar char="•"/>
            </a:pPr>
            <a:r>
              <a:rPr lang="de-DE" dirty="0">
                <a:solidFill>
                  <a:srgbClr val="00B0F0"/>
                </a:solidFill>
              </a:rPr>
              <a:t>Medien</a:t>
            </a:r>
            <a:r>
              <a:rPr lang="de-DE" dirty="0">
                <a:solidFill>
                  <a:schemeClr val="bg1"/>
                </a:solidFill>
              </a:rPr>
              <a:t> versagen bei der Aufklärung</a:t>
            </a:r>
          </a:p>
          <a:p>
            <a:pPr>
              <a:buFont typeface="Arial" panose="020B0604020202020204" pitchFamily="34" charset="0"/>
              <a:buChar char="•"/>
            </a:pPr>
            <a:r>
              <a:rPr lang="de-DE" dirty="0">
                <a:solidFill>
                  <a:srgbClr val="00B0F0"/>
                </a:solidFill>
              </a:rPr>
              <a:t>Wissenschaft</a:t>
            </a:r>
            <a:r>
              <a:rPr lang="de-DE" dirty="0">
                <a:solidFill>
                  <a:schemeClr val="bg1"/>
                </a:solidFill>
              </a:rPr>
              <a:t> war zu zaghaft und aufrichtig</a:t>
            </a:r>
          </a:p>
          <a:p>
            <a:pPr>
              <a:buFont typeface="Arial" panose="020B0604020202020204" pitchFamily="34" charset="0"/>
              <a:buChar char="•"/>
            </a:pPr>
            <a:r>
              <a:rPr lang="de-DE" dirty="0">
                <a:solidFill>
                  <a:srgbClr val="00B0F0"/>
                </a:solidFill>
              </a:rPr>
              <a:t>Gesellschaft</a:t>
            </a:r>
            <a:r>
              <a:rPr lang="de-DE" dirty="0">
                <a:solidFill>
                  <a:schemeClr val="bg1"/>
                </a:solidFill>
              </a:rPr>
              <a:t> weiterhin unklar über das sich entfaltende Drama &amp; Tragweite</a:t>
            </a:r>
          </a:p>
          <a:p>
            <a:endParaRPr lang="de-DE" sz="2100" dirty="0">
              <a:solidFill>
                <a:schemeClr val="bg1"/>
              </a:solidFill>
            </a:endParaRPr>
          </a:p>
        </p:txBody>
      </p:sp>
      <p:sp>
        <p:nvSpPr>
          <p:cNvPr id="4" name="Rechteck 3">
            <a:extLst>
              <a:ext uri="{FF2B5EF4-FFF2-40B4-BE49-F238E27FC236}">
                <a16:creationId xmlns:a16="http://schemas.microsoft.com/office/drawing/2014/main" id="{32AC0656-E431-4785-3C27-C85FE300148E}"/>
              </a:ext>
            </a:extLst>
          </p:cNvPr>
          <p:cNvSpPr/>
          <p:nvPr/>
        </p:nvSpPr>
        <p:spPr>
          <a:xfrm>
            <a:off x="154305" y="366230"/>
            <a:ext cx="1474470" cy="5795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dirty="0"/>
          </a:p>
        </p:txBody>
      </p:sp>
    </p:spTree>
    <p:extLst>
      <p:ext uri="{BB962C8B-B14F-4D97-AF65-F5344CB8AC3E}">
        <p14:creationId xmlns:p14="http://schemas.microsoft.com/office/powerpoint/2010/main" val="61640534"/>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D2E8F849-6430-9D4F-80D4-F22D220F68FD}"/>
              </a:ext>
            </a:extLst>
          </p:cNvPr>
          <p:cNvSpPr/>
          <p:nvPr/>
        </p:nvSpPr>
        <p:spPr>
          <a:xfrm>
            <a:off x="7449701" y="4651234"/>
            <a:ext cx="1474470" cy="7115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dirty="0"/>
          </a:p>
        </p:txBody>
      </p:sp>
      <p:sp>
        <p:nvSpPr>
          <p:cNvPr id="2" name="Titel 1">
            <a:extLst>
              <a:ext uri="{FF2B5EF4-FFF2-40B4-BE49-F238E27FC236}">
                <a16:creationId xmlns:a16="http://schemas.microsoft.com/office/drawing/2014/main" id="{87B318FC-5407-FF49-A74F-31B3A4E6A5E4}"/>
              </a:ext>
            </a:extLst>
          </p:cNvPr>
          <p:cNvSpPr>
            <a:spLocks noGrp="1"/>
          </p:cNvSpPr>
          <p:nvPr>
            <p:ph type="ctrTitle" idx="4294967295"/>
          </p:nvPr>
        </p:nvSpPr>
        <p:spPr>
          <a:xfrm>
            <a:off x="0" y="250914"/>
            <a:ext cx="9144000" cy="738188"/>
          </a:xfrm>
          <a:prstGeom prst="rect">
            <a:avLst/>
          </a:prstGeom>
        </p:spPr>
        <p:txBody>
          <a:bodyPr anchor="ctr"/>
          <a:lstStyle/>
          <a:p>
            <a:pPr algn="ctr"/>
            <a:r>
              <a:rPr lang="de-DE" sz="2800" b="0" dirty="0">
                <a:solidFill>
                  <a:srgbClr val="00B0F0"/>
                </a:solidFill>
              </a:rPr>
              <a:t>Warum</a:t>
            </a:r>
            <a:r>
              <a:rPr lang="de-DE" sz="2800" b="0" dirty="0"/>
              <a:t> </a:t>
            </a:r>
            <a:r>
              <a:rPr lang="de-DE" sz="2800" b="0" dirty="0">
                <a:solidFill>
                  <a:schemeClr val="bg1"/>
                </a:solidFill>
              </a:rPr>
              <a:t>sind Eisschilde wichtig?</a:t>
            </a:r>
          </a:p>
        </p:txBody>
      </p:sp>
      <p:sp>
        <p:nvSpPr>
          <p:cNvPr id="4" name="Inhaltsplatzhalter 2">
            <a:extLst>
              <a:ext uri="{FF2B5EF4-FFF2-40B4-BE49-F238E27FC236}">
                <a16:creationId xmlns:a16="http://schemas.microsoft.com/office/drawing/2014/main" id="{E3C6CA75-32C5-624F-977D-EE6C0865FA31}"/>
              </a:ext>
            </a:extLst>
          </p:cNvPr>
          <p:cNvSpPr txBox="1">
            <a:spLocks/>
          </p:cNvSpPr>
          <p:nvPr/>
        </p:nvSpPr>
        <p:spPr>
          <a:xfrm>
            <a:off x="2322576" y="858869"/>
            <a:ext cx="4955339" cy="3781034"/>
          </a:xfrm>
          <a:prstGeom prst="rect">
            <a:avLst/>
          </a:prstGeom>
        </p:spPr>
        <p:txBody>
          <a:bodyPr/>
          <a:lstStyle>
            <a:lvl1pPr marL="285747" indent="-285747" algn="l" defTabSz="380996" rtl="0" eaLnBrk="1" latinLnBrk="0" hangingPunct="1">
              <a:spcBef>
                <a:spcPct val="20000"/>
              </a:spcBef>
              <a:buFont typeface="Arial"/>
              <a:buChar char="•"/>
              <a:defRPr sz="2667" kern="1200">
                <a:solidFill>
                  <a:srgbClr val="404040"/>
                </a:solidFill>
                <a:latin typeface="+mn-lt"/>
                <a:ea typeface="+mn-ea"/>
                <a:cs typeface="+mn-cs"/>
              </a:defRPr>
            </a:lvl1pPr>
            <a:lvl2pPr marL="619119" indent="-238123" algn="l" defTabSz="380996" rtl="0" eaLnBrk="1" latinLnBrk="0" hangingPunct="1">
              <a:spcBef>
                <a:spcPct val="20000"/>
              </a:spcBef>
              <a:buFont typeface="Arial"/>
              <a:buChar char="•"/>
              <a:defRPr sz="2333" kern="1200">
                <a:solidFill>
                  <a:srgbClr val="404040"/>
                </a:solidFill>
                <a:latin typeface="+mn-lt"/>
                <a:ea typeface="+mn-ea"/>
                <a:cs typeface="+mn-cs"/>
              </a:defRPr>
            </a:lvl2pPr>
            <a:lvl3pPr marL="952490" indent="-190498" algn="l" defTabSz="380996" rtl="0" eaLnBrk="1" latinLnBrk="0" hangingPunct="1">
              <a:spcBef>
                <a:spcPct val="20000"/>
              </a:spcBef>
              <a:buFont typeface="Arial"/>
              <a:buChar char="•"/>
              <a:defRPr sz="2000" kern="1200">
                <a:solidFill>
                  <a:srgbClr val="404040"/>
                </a:solidFill>
                <a:latin typeface="+mn-lt"/>
                <a:ea typeface="+mn-ea"/>
                <a:cs typeface="+mn-cs"/>
              </a:defRPr>
            </a:lvl3pPr>
            <a:lvl4pPr marL="1333487" indent="-190498" algn="l" defTabSz="380996" rtl="0" eaLnBrk="1" latinLnBrk="0" hangingPunct="1">
              <a:spcBef>
                <a:spcPct val="20000"/>
              </a:spcBef>
              <a:buFont typeface="Arial"/>
              <a:buChar char="•"/>
              <a:defRPr sz="1667" kern="1200">
                <a:solidFill>
                  <a:srgbClr val="404040"/>
                </a:solidFill>
                <a:latin typeface="+mn-lt"/>
                <a:ea typeface="+mn-ea"/>
                <a:cs typeface="+mn-cs"/>
              </a:defRPr>
            </a:lvl4pPr>
            <a:lvl5pPr marL="1809732" indent="-285747" algn="l" defTabSz="380996" rtl="0" eaLnBrk="1" latinLnBrk="0" hangingPunct="1">
              <a:spcBef>
                <a:spcPct val="20000"/>
              </a:spcBef>
              <a:buFont typeface="Arial"/>
              <a:buChar char="•"/>
              <a:defRPr sz="1333" kern="1200">
                <a:solidFill>
                  <a:srgbClr val="404040"/>
                </a:solidFill>
                <a:latin typeface="+mn-lt"/>
                <a:ea typeface="+mn-ea"/>
                <a:cs typeface="+mn-cs"/>
              </a:defRPr>
            </a:lvl5pPr>
            <a:lvl6pPr marL="2095479" indent="-190498" algn="l" defTabSz="380996" rtl="0" eaLnBrk="1" latinLnBrk="0" hangingPunct="1">
              <a:spcBef>
                <a:spcPct val="20000"/>
              </a:spcBef>
              <a:buFont typeface="Arial"/>
              <a:buChar char="•"/>
              <a:defRPr sz="1667" kern="1200">
                <a:solidFill>
                  <a:schemeClr val="tx1"/>
                </a:solidFill>
                <a:latin typeface="+mn-lt"/>
                <a:ea typeface="+mn-ea"/>
                <a:cs typeface="+mn-cs"/>
              </a:defRPr>
            </a:lvl6pPr>
            <a:lvl7pPr marL="2476475" indent="-190498" algn="l" defTabSz="380996" rtl="0" eaLnBrk="1" latinLnBrk="0" hangingPunct="1">
              <a:spcBef>
                <a:spcPct val="20000"/>
              </a:spcBef>
              <a:buFont typeface="Arial"/>
              <a:buChar char="•"/>
              <a:defRPr sz="1667" kern="1200">
                <a:solidFill>
                  <a:schemeClr val="tx1"/>
                </a:solidFill>
                <a:latin typeface="+mn-lt"/>
                <a:ea typeface="+mn-ea"/>
                <a:cs typeface="+mn-cs"/>
              </a:defRPr>
            </a:lvl7pPr>
            <a:lvl8pPr marL="2857471" indent="-190498" algn="l" defTabSz="380996" rtl="0" eaLnBrk="1" latinLnBrk="0" hangingPunct="1">
              <a:spcBef>
                <a:spcPct val="20000"/>
              </a:spcBef>
              <a:buFont typeface="Arial"/>
              <a:buChar char="•"/>
              <a:defRPr sz="1667" kern="1200">
                <a:solidFill>
                  <a:schemeClr val="tx1"/>
                </a:solidFill>
                <a:latin typeface="+mn-lt"/>
                <a:ea typeface="+mn-ea"/>
                <a:cs typeface="+mn-cs"/>
              </a:defRPr>
            </a:lvl8pPr>
            <a:lvl9pPr marL="3238468" indent="-190498" algn="l" defTabSz="380996" rtl="0" eaLnBrk="1" latinLnBrk="0" hangingPunct="1">
              <a:spcBef>
                <a:spcPct val="20000"/>
              </a:spcBef>
              <a:buFont typeface="Arial"/>
              <a:buChar char="•"/>
              <a:defRPr sz="1667" kern="1200">
                <a:solidFill>
                  <a:schemeClr val="tx1"/>
                </a:solidFill>
                <a:latin typeface="+mn-lt"/>
                <a:ea typeface="+mn-ea"/>
                <a:cs typeface="+mn-cs"/>
              </a:defRPr>
            </a:lvl9pPr>
          </a:lstStyle>
          <a:p>
            <a:pPr marL="0" indent="0">
              <a:buNone/>
            </a:pPr>
            <a:r>
              <a:rPr lang="de-DE" sz="2100" dirty="0">
                <a:solidFill>
                  <a:srgbClr val="00B0F0"/>
                </a:solidFill>
              </a:rPr>
              <a:t>Einzigartiges Archiv des Paläoklimas</a:t>
            </a:r>
          </a:p>
        </p:txBody>
      </p:sp>
      <p:pic>
        <p:nvPicPr>
          <p:cNvPr id="5" name="Grafik 4">
            <a:extLst>
              <a:ext uri="{FF2B5EF4-FFF2-40B4-BE49-F238E27FC236}">
                <a16:creationId xmlns:a16="http://schemas.microsoft.com/office/drawing/2014/main" id="{6AEB53F0-1F80-3049-AD67-6E8ECF1251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8056" y="3588540"/>
            <a:ext cx="1951646" cy="1499278"/>
          </a:xfrm>
          <a:prstGeom prst="rect">
            <a:avLst/>
          </a:prstGeom>
        </p:spPr>
      </p:pic>
      <p:pic>
        <p:nvPicPr>
          <p:cNvPr id="44" name="Grafik 43">
            <a:extLst>
              <a:ext uri="{FF2B5EF4-FFF2-40B4-BE49-F238E27FC236}">
                <a16:creationId xmlns:a16="http://schemas.microsoft.com/office/drawing/2014/main" id="{E824CA1C-4ECB-FE46-8DD9-49A3EF1247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0209" y="1511837"/>
            <a:ext cx="8030633" cy="3850170"/>
          </a:xfrm>
          <a:prstGeom prst="rect">
            <a:avLst/>
          </a:prstGeom>
          <a:ln w="28575">
            <a:solidFill>
              <a:srgbClr val="00B0F0"/>
            </a:solidFill>
          </a:ln>
        </p:spPr>
      </p:pic>
      <p:sp>
        <p:nvSpPr>
          <p:cNvPr id="3" name="Textfeld 2">
            <a:extLst>
              <a:ext uri="{FF2B5EF4-FFF2-40B4-BE49-F238E27FC236}">
                <a16:creationId xmlns:a16="http://schemas.microsoft.com/office/drawing/2014/main" id="{7C806F9D-9C37-8146-9C9C-CE5CEE90163D}"/>
              </a:ext>
            </a:extLst>
          </p:cNvPr>
          <p:cNvSpPr txBox="1"/>
          <p:nvPr/>
        </p:nvSpPr>
        <p:spPr>
          <a:xfrm>
            <a:off x="4199973" y="3014121"/>
            <a:ext cx="2497350" cy="276999"/>
          </a:xfrm>
          <a:prstGeom prst="rect">
            <a:avLst/>
          </a:prstGeom>
          <a:noFill/>
        </p:spPr>
        <p:txBody>
          <a:bodyPr wrap="none" rtlCol="0">
            <a:spAutoFit/>
          </a:bodyPr>
          <a:lstStyle/>
          <a:p>
            <a:r>
              <a:rPr lang="de-DE" sz="1200" dirty="0">
                <a:solidFill>
                  <a:schemeClr val="tx1">
                    <a:lumMod val="75000"/>
                    <a:lumOff val="25000"/>
                  </a:schemeClr>
                </a:solidFill>
                <a:latin typeface="Arial" panose="020B0604020202020204" pitchFamily="34" charset="0"/>
                <a:cs typeface="Arial" panose="020B0604020202020204" pitchFamily="34" charset="0"/>
              </a:rPr>
              <a:t>EPICA </a:t>
            </a:r>
            <a:r>
              <a:rPr lang="de-DE" sz="1200" dirty="0" err="1">
                <a:solidFill>
                  <a:schemeClr val="tx1">
                    <a:lumMod val="75000"/>
                    <a:lumOff val="25000"/>
                  </a:schemeClr>
                </a:solidFill>
                <a:latin typeface="Arial" panose="020B0604020202020204" pitchFamily="34" charset="0"/>
                <a:cs typeface="Arial" panose="020B0604020202020204" pitchFamily="34" charset="0"/>
              </a:rPr>
              <a:t>ice</a:t>
            </a:r>
            <a:r>
              <a:rPr lang="de-DE" sz="1200" dirty="0">
                <a:solidFill>
                  <a:schemeClr val="tx1">
                    <a:lumMod val="75000"/>
                    <a:lumOff val="25000"/>
                  </a:schemeClr>
                </a:solidFill>
                <a:latin typeface="Arial" panose="020B0604020202020204" pitchFamily="34" charset="0"/>
                <a:cs typeface="Arial" panose="020B0604020202020204" pitchFamily="34" charset="0"/>
              </a:rPr>
              <a:t> </a:t>
            </a:r>
            <a:r>
              <a:rPr lang="de-DE" sz="1200" dirty="0" err="1">
                <a:solidFill>
                  <a:schemeClr val="tx1">
                    <a:lumMod val="75000"/>
                    <a:lumOff val="25000"/>
                  </a:schemeClr>
                </a:solidFill>
                <a:latin typeface="Arial" panose="020B0604020202020204" pitchFamily="34" charset="0"/>
                <a:cs typeface="Arial" panose="020B0604020202020204" pitchFamily="34" charset="0"/>
              </a:rPr>
              <a:t>core</a:t>
            </a:r>
            <a:r>
              <a:rPr lang="de-DE" sz="1200" dirty="0">
                <a:solidFill>
                  <a:schemeClr val="tx1">
                    <a:lumMod val="75000"/>
                    <a:lumOff val="25000"/>
                  </a:schemeClr>
                </a:solidFill>
                <a:latin typeface="Arial" panose="020B0604020202020204" pitchFamily="34" charset="0"/>
                <a:cs typeface="Arial" panose="020B0604020202020204" pitchFamily="34" charset="0"/>
              </a:rPr>
              <a:t>, Concordia </a:t>
            </a:r>
            <a:r>
              <a:rPr lang="de-DE" sz="1200" dirty="0" err="1">
                <a:solidFill>
                  <a:schemeClr val="tx1">
                    <a:lumMod val="75000"/>
                    <a:lumOff val="25000"/>
                  </a:schemeClr>
                </a:solidFill>
                <a:latin typeface="Arial" panose="020B0604020202020204" pitchFamily="34" charset="0"/>
                <a:cs typeface="Arial" panose="020B0604020202020204" pitchFamily="34" charset="0"/>
              </a:rPr>
              <a:t>station</a:t>
            </a:r>
            <a:endParaRPr lang="de-DE" sz="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8191EF2F-C1C4-944C-B835-F808D6E5C539}"/>
              </a:ext>
            </a:extLst>
          </p:cNvPr>
          <p:cNvSpPr txBox="1"/>
          <p:nvPr/>
        </p:nvSpPr>
        <p:spPr>
          <a:xfrm>
            <a:off x="7107039" y="1647539"/>
            <a:ext cx="1305165" cy="553998"/>
          </a:xfrm>
          <a:prstGeom prst="rect">
            <a:avLst/>
          </a:prstGeom>
          <a:noFill/>
        </p:spPr>
        <p:txBody>
          <a:bodyPr wrap="none" rtlCol="0">
            <a:spAutoFit/>
          </a:bodyPr>
          <a:lstStyle/>
          <a:p>
            <a:r>
              <a:rPr lang="de-DE" sz="1500" dirty="0">
                <a:solidFill>
                  <a:srgbClr val="FF0000"/>
                </a:solidFill>
                <a:latin typeface="Arial" panose="020B0604020202020204" pitchFamily="34" charset="0"/>
                <a:cs typeface="Arial" panose="020B0604020202020204" pitchFamily="34" charset="0"/>
              </a:rPr>
              <a:t>       heute:</a:t>
            </a:r>
          </a:p>
          <a:p>
            <a:r>
              <a:rPr lang="de-DE" sz="1500" u="sng" dirty="0">
                <a:solidFill>
                  <a:srgbClr val="FF0000"/>
                </a:solidFill>
                <a:latin typeface="Arial" panose="020B0604020202020204" pitchFamily="34" charset="0"/>
                <a:cs typeface="Arial" panose="020B0604020202020204" pitchFamily="34" charset="0"/>
              </a:rPr>
              <a:t>       </a:t>
            </a:r>
            <a:r>
              <a:rPr lang="de-DE" sz="1500" dirty="0">
                <a:solidFill>
                  <a:srgbClr val="FF0000"/>
                </a:solidFill>
                <a:latin typeface="Arial" panose="020B0604020202020204" pitchFamily="34" charset="0"/>
                <a:cs typeface="Arial" panose="020B0604020202020204" pitchFamily="34" charset="0"/>
              </a:rPr>
              <a:t>424 ppm</a:t>
            </a:r>
          </a:p>
        </p:txBody>
      </p:sp>
      <p:sp>
        <p:nvSpPr>
          <p:cNvPr id="53" name="Textfeld 52">
            <a:extLst>
              <a:ext uri="{FF2B5EF4-FFF2-40B4-BE49-F238E27FC236}">
                <a16:creationId xmlns:a16="http://schemas.microsoft.com/office/drawing/2014/main" id="{5300A772-FD3B-7946-A7CB-005FB40FAE3E}"/>
              </a:ext>
            </a:extLst>
          </p:cNvPr>
          <p:cNvSpPr txBox="1"/>
          <p:nvPr/>
        </p:nvSpPr>
        <p:spPr>
          <a:xfrm>
            <a:off x="3116461" y="2570356"/>
            <a:ext cx="395330" cy="784830"/>
          </a:xfrm>
          <a:prstGeom prst="rect">
            <a:avLst/>
          </a:prstGeom>
          <a:noFill/>
        </p:spPr>
        <p:txBody>
          <a:bodyPr wrap="square" rtlCol="0">
            <a:spAutoFit/>
          </a:bodyPr>
          <a:lstStyle/>
          <a:p>
            <a:r>
              <a:rPr lang="de-DE" sz="4500" dirty="0">
                <a:solidFill>
                  <a:srgbClr val="FF0000"/>
                </a:solidFill>
              </a:rPr>
              <a:t>?</a:t>
            </a:r>
          </a:p>
        </p:txBody>
      </p:sp>
      <p:pic>
        <p:nvPicPr>
          <p:cNvPr id="10" name="Picture 1">
            <a:extLst>
              <a:ext uri="{FF2B5EF4-FFF2-40B4-BE49-F238E27FC236}">
                <a16:creationId xmlns:a16="http://schemas.microsoft.com/office/drawing/2014/main" id="{CC729609-7821-124E-AE84-A301C653C71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01678" y="2108929"/>
            <a:ext cx="2221245" cy="1646601"/>
          </a:xfrm>
          <a:prstGeom prst="rect">
            <a:avLst/>
          </a:prstGeom>
          <a:ln w="28575">
            <a:solidFill>
              <a:srgbClr val="00B0F0"/>
            </a:solidFill>
          </a:ln>
        </p:spPr>
      </p:pic>
      <p:pic>
        <p:nvPicPr>
          <p:cNvPr id="11" name="Picture 3" descr="C:\Users\meden\Dropbox (AWI Research Support)\beyond epica_june2015\beyond EPICA Oldest Ice logo\BeyondEPICA-RGB.png">
            <a:extLst>
              <a:ext uri="{FF2B5EF4-FFF2-40B4-BE49-F238E27FC236}">
                <a16:creationId xmlns:a16="http://schemas.microsoft.com/office/drawing/2014/main" id="{37DF39D7-23B4-DB48-B7DD-1813B811E3A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91540" y="2118465"/>
            <a:ext cx="541493" cy="1296341"/>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2">
            <a:extLst>
              <a:ext uri="{FF2B5EF4-FFF2-40B4-BE49-F238E27FC236}">
                <a16:creationId xmlns:a16="http://schemas.microsoft.com/office/drawing/2014/main" id="{05752983-C620-3E4C-884E-96DC6122FDC1}"/>
              </a:ext>
            </a:extLst>
          </p:cNvPr>
          <p:cNvSpPr/>
          <p:nvPr/>
        </p:nvSpPr>
        <p:spPr>
          <a:xfrm>
            <a:off x="154305" y="345757"/>
            <a:ext cx="1474470" cy="7115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dirty="0"/>
          </a:p>
        </p:txBody>
      </p:sp>
    </p:spTree>
    <p:extLst>
      <p:ext uri="{BB962C8B-B14F-4D97-AF65-F5344CB8AC3E}">
        <p14:creationId xmlns:p14="http://schemas.microsoft.com/office/powerpoint/2010/main" val="29354738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z">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DE_AWI_PPT-Vorlage_DE_Variante2</Template>
  <TotalTime>0</TotalTime>
  <Words>1062</Words>
  <Application>Microsoft Macintosh PowerPoint</Application>
  <PresentationFormat>Bildschirmpräsentation (16:10)</PresentationFormat>
  <Paragraphs>215</Paragraphs>
  <Slides>24</Slides>
  <Notes>20</Notes>
  <HiddenSlides>1</HiddenSlides>
  <MMClips>1</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24</vt:i4>
      </vt:variant>
    </vt:vector>
  </HeadingPairs>
  <TitlesOfParts>
    <vt:vector size="32" baseType="lpstr">
      <vt:lpstr>Arial</vt:lpstr>
      <vt:lpstr>Arial Black</vt:lpstr>
      <vt:lpstr>Calibri</vt:lpstr>
      <vt:lpstr>Comic Sans MS</vt:lpstr>
      <vt:lpstr>Helvetica</vt:lpstr>
      <vt:lpstr>Symbol</vt:lpstr>
      <vt:lpstr>Times</vt:lpstr>
      <vt:lpstr>Office-Design</vt:lpstr>
      <vt:lpstr>Meeresspiegel im Wandel – Eis und der lange Atmen der Klimaveränderungen –  Prof. Dr. Olaf Eisen  Glaziologe  AWI Bremerhaven &amp; Universität Bremen   REKLIM Regionalkonferenz 28 September 2023 Bremen  </vt:lpstr>
      <vt:lpstr>PowerPoint-Präsentation</vt:lpstr>
      <vt:lpstr>PowerPoint-Präsentation</vt:lpstr>
      <vt:lpstr>Warum? Kipppunkte im Klimasystem</vt:lpstr>
      <vt:lpstr>PowerPoint-Präsentation</vt:lpstr>
      <vt:lpstr>Wo stehen wir?</vt:lpstr>
      <vt:lpstr>Warum müssen wir langfristig denken?</vt:lpstr>
      <vt:lpstr>Was ist schief gelaufen?</vt:lpstr>
      <vt:lpstr>Warum sind Eisschilde wichtig?</vt:lpstr>
      <vt:lpstr>PowerPoint-Präsentation</vt:lpstr>
      <vt:lpstr>PowerPoint-Präsentation</vt:lpstr>
      <vt:lpstr>PowerPoint-Präsentation</vt:lpstr>
      <vt:lpstr>Eine kurze Geschichte des Erdklimas</vt:lpstr>
      <vt:lpstr>Warum sind Eisschilde wichtig?</vt:lpstr>
      <vt:lpstr>Warum sind Eisschilde wichtig?</vt:lpstr>
      <vt:lpstr>Einzelereignisse – kumulierte Effekte low likelihood</vt:lpstr>
      <vt:lpstr>Warum müssen wir langfristig denken?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Characterising ice-sheet properties and processes with novel seismic monitoring technology at EGRIP  (CHIPSM-EGRIP)   Proposal for field experiment at EastGRIP in season 2022 </dc:title>
  <dc:creator>fero</dc:creator>
  <cp:lastModifiedBy>fero</cp:lastModifiedBy>
  <cp:revision>218</cp:revision>
  <cp:lastPrinted>2020-11-04T09:23:58Z</cp:lastPrinted>
  <dcterms:created xsi:type="dcterms:W3CDTF">2020-10-26T06:39:10Z</dcterms:created>
  <dcterms:modified xsi:type="dcterms:W3CDTF">2023-09-28T06:04:32Z</dcterms:modified>
</cp:coreProperties>
</file>