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AF2A-4C71-104D-999F-E25F6CC0B4C7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EE8B-E988-B041-8B48-B8900032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2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2F0DC1-51B4-E143-883B-F2566E811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0D8E-29BA-56B8-59E1-1031270B5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3DF78-5B42-6B85-FC10-F3FAA59DC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1A0DC-3FE1-E6F3-9BCD-807380CC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15096-6749-66DF-BEB1-BFCE36AF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FD6DC-3804-3A63-4662-EFA64DF4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C0C7-B8C6-90DD-A920-FFC0FDB9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0E68D-0749-5298-8905-95278B00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19A5-1C99-F941-D962-27E88944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E9B7-DE85-94A3-E6D8-B832DB7E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B95F1-FC91-F279-6F26-A7F172F7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6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6E3E8-35BE-4A2E-90B2-6003C3526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356E2-9FBB-9642-2F62-71B978549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850E3-A797-0FA3-E611-BB71A21C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E282F-A47B-441C-9C58-948E15FA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4C0E-EC62-0183-6513-823C201F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3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558252" y="996905"/>
            <a:ext cx="11148973" cy="0"/>
          </a:xfrm>
          <a:prstGeom prst="line">
            <a:avLst/>
          </a:prstGeom>
          <a:ln w="31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29742" y="376926"/>
            <a:ext cx="11276268" cy="619981"/>
          </a:xfrm>
          <a:prstGeom prst="rect">
            <a:avLst/>
          </a:prstGeom>
        </p:spPr>
        <p:txBody>
          <a:bodyPr anchor="t"/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FABD438-457E-DFE3-0070-4EC88C2CA4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72446" y="410437"/>
            <a:ext cx="2693012" cy="48070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8BAFFB4-67AD-E9EF-20AE-CA57869FD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0935" y="6354163"/>
            <a:ext cx="1302932" cy="176789"/>
          </a:xfrm>
          <a:prstGeom prst="rect">
            <a:avLst/>
          </a:prstGeom>
        </p:spPr>
      </p:pic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D82581B-2E73-7143-0736-FF93578B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198" y="6474742"/>
            <a:ext cx="1037047" cy="307844"/>
          </a:xfrm>
          <a:prstGeom prst="rect">
            <a:avLst/>
          </a:prstGeom>
        </p:spPr>
        <p:txBody>
          <a:bodyPr/>
          <a:lstStyle/>
          <a:p>
            <a:fld id="{1B58D566-8D13-5C43-8939-614299B6941B}" type="datetimeFigureOut">
              <a:rPr lang="de-DE" smtClean="0"/>
              <a:pPr/>
              <a:t>30.08.24</a:t>
            </a:fld>
            <a:endParaRPr lang="de-DE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92EA119B-0031-A2E9-72C4-5CE19F6C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9962" y="6474742"/>
            <a:ext cx="8952645" cy="307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98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3793-C3B7-8609-2B73-B7B5EAAC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3E15-D6CC-0F4E-B87E-7BDB033B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0942-EAD8-0A60-54EF-3FDFA446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BF61-DC3D-EF82-8977-90F94EAC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D37E2-DF7D-E346-DF9D-EE06FC7C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9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80EA-64C4-03EA-54E8-699C9714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8D074-9BA8-25B8-34DC-F2A263C1B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E2F69-47C5-25F6-2D51-45D87E50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B518-5460-0EED-EACE-BE57B07C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04ABB-3FCF-C1AE-7E1D-98C0BF3A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563A-BECA-0F5D-B244-258E17F0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2B347-5E41-BC36-E19C-86DBD540D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F3510-4546-729F-D1D3-4ABA3036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5E987-1EA6-0BD7-03D2-94498D63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B3887-19FB-1300-0AA3-4372CD81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2AD90-427A-6F58-DA5B-FF2B884D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6846-5545-28C3-BE5F-413F923E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AAD31-5F60-03D6-3F59-0D5C72F10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325D7-BFBE-EB11-C344-824D6B65D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0CEC8-9A60-99C1-0818-BFB1F7AC3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1BFFB-CA35-94D5-4BDA-52413FC08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56B83-4847-007B-1385-5F99EDC6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F725A-53CF-E404-9B7D-A167D3A2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BCEB1C-637B-F16F-2D07-82D99477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2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6994-13B5-32B9-F941-C7F2F0DE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390C3-1C49-1359-5FF8-BF616D89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23784-177D-7E9E-9D2A-B5A4A49C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CCA16-C9A4-0293-D425-4A43EA71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8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C0D2E-CC36-2EA4-3ECB-5490D6AA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44182-26C4-3C36-C706-28EBC9BE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7AD24-EB78-F463-2950-C263241A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8EBF-5C08-DA64-5218-A31E296C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D03A-285B-0F9A-08AD-C6A35DB5E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3E94D-D839-2AC1-81C0-C8C81CE0F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BCDCC-7447-9BA4-B6FF-7EEC77A5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B518D-8D53-C4B9-2E4A-E5AD4CF9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4E571-28A1-DB81-403E-467C5AFB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9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9C66-1B6B-DCA3-C47C-ED3BB97E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F0B2A-CC17-A55D-C9DB-1A437BE3E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F5CB3-7A52-9802-2985-2C2DED25D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9EE58-3766-77A8-C81D-4830F435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9A6E1-0072-9CD0-1406-418BC073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0E431-E170-1CB0-16AC-FB2687CBE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42DFAC-C97A-ED95-2DEA-F83F9E6B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3C396-F3E9-A2DA-D018-999E2D39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D0195-4218-88FC-0DCA-1778F95E7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FB2D-6533-284A-9EA0-30EB5CAC646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08DE-E2F4-F54E-C798-03888C5D4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6901-86EB-B9BC-0D01-4125FC66C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5646-A654-7C48-9AA6-9DA2556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7">
            <a:extLst>
              <a:ext uri="{FF2B5EF4-FFF2-40B4-BE49-F238E27FC236}">
                <a16:creationId xmlns:a16="http://schemas.microsoft.com/office/drawing/2014/main" id="{DE1672F1-E6C2-234B-A908-89F4C0E49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2522" y="-3625"/>
            <a:ext cx="12344359" cy="69364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B51B89-A9C5-774F-B5A5-DF8B8EAA7EDD}"/>
              </a:ext>
            </a:extLst>
          </p:cNvPr>
          <p:cNvSpPr/>
          <p:nvPr/>
        </p:nvSpPr>
        <p:spPr>
          <a:xfrm>
            <a:off x="271749" y="1777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SPP 1889 conference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June 6, 2023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E4896D-4289-434E-8DD1-9BBC39A6B8C6}"/>
              </a:ext>
            </a:extLst>
          </p:cNvPr>
          <p:cNvSpPr/>
          <p:nvPr/>
        </p:nvSpPr>
        <p:spPr>
          <a:xfrm>
            <a:off x="271749" y="6057781"/>
            <a:ext cx="10149203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</a:rPr>
              <a:t>Claudia Wekerle, Sergey Danilov, </a:t>
            </a:r>
            <a:r>
              <a:rPr lang="en-US" sz="1867" dirty="0" err="1">
                <a:solidFill>
                  <a:schemeClr val="bg1"/>
                </a:solidFill>
              </a:rPr>
              <a:t>Torsten</a:t>
            </a:r>
            <a:r>
              <a:rPr lang="en-US" sz="1867" dirty="0">
                <a:solidFill>
                  <a:schemeClr val="bg1"/>
                </a:solidFill>
              </a:rPr>
              <a:t> </a:t>
            </a:r>
            <a:r>
              <a:rPr lang="en-US" sz="1867" dirty="0" err="1">
                <a:solidFill>
                  <a:schemeClr val="bg1"/>
                </a:solidFill>
              </a:rPr>
              <a:t>Kanzow</a:t>
            </a:r>
            <a:r>
              <a:rPr lang="en-US" sz="1867" dirty="0">
                <a:solidFill>
                  <a:schemeClr val="bg1"/>
                </a:solidFill>
              </a:rPr>
              <a:t>, Rebecca McPherson, Patrick Scholz, Ralph </a:t>
            </a:r>
            <a:r>
              <a:rPr lang="en-US" sz="1867" dirty="0" err="1">
                <a:solidFill>
                  <a:schemeClr val="bg1"/>
                </a:solidFill>
              </a:rPr>
              <a:t>Timmermann</a:t>
            </a:r>
            <a:r>
              <a:rPr lang="en-US" sz="1867" dirty="0">
                <a:solidFill>
                  <a:schemeClr val="bg1"/>
                </a:solidFill>
              </a:rPr>
              <a:t> and </a:t>
            </a:r>
            <a:r>
              <a:rPr lang="en-US" sz="1867" dirty="0" err="1">
                <a:solidFill>
                  <a:schemeClr val="bg1"/>
                </a:solidFill>
              </a:rPr>
              <a:t>Qiang</a:t>
            </a:r>
            <a:r>
              <a:rPr lang="en-US" sz="1867" dirty="0">
                <a:solidFill>
                  <a:schemeClr val="bg1"/>
                </a:solidFill>
              </a:rPr>
              <a:t> Wang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5BCC3C-D07C-F04C-B0E3-783034272DE8}"/>
              </a:ext>
            </a:extLst>
          </p:cNvPr>
          <p:cNvSpPr txBox="1"/>
          <p:nvPr/>
        </p:nvSpPr>
        <p:spPr>
          <a:xfrm>
            <a:off x="242970" y="4620989"/>
            <a:ext cx="11733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</a:rPr>
              <a:t>High-resolution </a:t>
            </a:r>
            <a:r>
              <a:rPr lang="de-DE" sz="3200" b="1" dirty="0" err="1">
                <a:solidFill>
                  <a:schemeClr val="bg1"/>
                </a:solidFill>
              </a:rPr>
              <a:t>simulation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of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the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ocean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circulation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beneath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the</a:t>
            </a:r>
            <a:r>
              <a:rPr lang="de-DE" sz="3200" b="1" dirty="0">
                <a:solidFill>
                  <a:schemeClr val="bg1"/>
                </a:solidFill>
              </a:rPr>
              <a:t> 79° North Glacier, </a:t>
            </a:r>
            <a:r>
              <a:rPr lang="de-DE" sz="3200" b="1" dirty="0" err="1">
                <a:solidFill>
                  <a:schemeClr val="bg1"/>
                </a:solidFill>
              </a:rPr>
              <a:t>Northeast</a:t>
            </a:r>
            <a:r>
              <a:rPr lang="de-DE" sz="3200" b="1" dirty="0">
                <a:solidFill>
                  <a:schemeClr val="bg1"/>
                </a:solidFill>
              </a:rPr>
              <a:t> </a:t>
            </a:r>
            <a:r>
              <a:rPr lang="de-DE" sz="3200" b="1" dirty="0" err="1">
                <a:solidFill>
                  <a:schemeClr val="bg1"/>
                </a:solidFill>
              </a:rPr>
              <a:t>Greenland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13" name="Bild 24" descr="AWI_WortBildmarke_Farbe_CMYK.eps.pdf">
            <a:extLst>
              <a:ext uri="{FF2B5EF4-FFF2-40B4-BE49-F238E27FC236}">
                <a16:creationId xmlns:a16="http://schemas.microsoft.com/office/drawing/2014/main" id="{D65F90B6-EF13-7341-90AA-1F61574A674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7127" y="6251050"/>
            <a:ext cx="1329700" cy="523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</dc:creator>
  <cp:lastModifiedBy>Claudia</cp:lastModifiedBy>
  <cp:revision>1</cp:revision>
  <dcterms:created xsi:type="dcterms:W3CDTF">2024-08-30T06:34:19Z</dcterms:created>
  <dcterms:modified xsi:type="dcterms:W3CDTF">2024-08-30T06:34:45Z</dcterms:modified>
</cp:coreProperties>
</file>