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72" r:id="rId6"/>
    <p:sldId id="263" r:id="rId7"/>
    <p:sldId id="267" r:id="rId8"/>
    <p:sldId id="264" r:id="rId9"/>
    <p:sldId id="265" r:id="rId10"/>
    <p:sldId id="266" r:id="rId11"/>
    <p:sldId id="269" r:id="rId12"/>
    <p:sldId id="273" r:id="rId13"/>
    <p:sldId id="270" r:id="rId14"/>
    <p:sldId id="271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1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12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6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63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27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1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1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3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81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0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7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4C59-824A-456D-97B6-612EC6B70E8B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1B79-7C7F-446E-A3EC-31BF8ACCC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25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16602" y="100585"/>
            <a:ext cx="975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chemical effect of increased water vapor from the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Tonga-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Ha’apai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eruption on the Antarctic ozone hole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18229" y="5180491"/>
            <a:ext cx="735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Ingo Wohltmann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Michelle Santee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Gloria Manney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Luis Millán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18229" y="5726858"/>
            <a:ext cx="7851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Alfred Wegener Institute, Helmholtz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Polar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Marine Research, Potsdam, Germany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Jet Propulsion Laboratory, California Institute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Technology, Pasadena, CA, USA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NorthWest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Associates, Socorro, NM, USA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New Mexico Institute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Mining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Technology, Socorro, NM, USA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639" y="2144253"/>
            <a:ext cx="2873288" cy="2859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183" y="2208592"/>
            <a:ext cx="4172414" cy="259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feil nach rechts 6"/>
          <p:cNvSpPr/>
          <p:nvPr/>
        </p:nvSpPr>
        <p:spPr>
          <a:xfrm>
            <a:off x="6577445" y="3377045"/>
            <a:ext cx="575194" cy="5403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9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10891" y="207818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(I)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74272" y="1475509"/>
            <a:ext cx="829579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Tonga-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Ha’apai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eruption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water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vapor in the emerging Antarctic vortex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2023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20–40% compared to earlier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vapor in 2023 was back 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earlier years in July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Ozone and temperature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2023 was in the range of earlier years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May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October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Vortex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temperatures in 2023 were close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long-term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mean and not exceptionally low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shown)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2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10863" y="1318186"/>
            <a:ext cx="8273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Ozone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loss and dehydration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water vapor from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Tonga had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minor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 on Antarctic ozone depletion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of October in ATLAS (less than 4 DU)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minor effect is due to the low temperatures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vortex, as they occur every year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Antarctic.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limits water vapor to the saturation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and resets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anomalies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dehydration before they can affect ozone loss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ATLAS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runs underestimate observed ozone loss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2023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30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(in contrast to good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observations for other winters). Some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captured by ATLAS are: HTHH water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vapor radiative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effects in ERA5 and changes in aerosols.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MLS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mixing ratios typically align within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10% margin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mixing ratios modeled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ATLAS, suggesting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the discrepancy is not caused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underestimation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chlorine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(not shown)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94100" y="5103674"/>
            <a:ext cx="20979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Wohltmann et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al., 2024,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Res.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doi:10.1029/2023GL106980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10891" y="207818"/>
            <a:ext cx="5378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8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21182" y="2982191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78" y="247206"/>
            <a:ext cx="8373644" cy="636358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14094" y="6178348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013665" y="6232478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2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31" y="218627"/>
            <a:ext cx="8154538" cy="642074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18731" y="6089073"/>
            <a:ext cx="527042" cy="55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8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88" y="104311"/>
            <a:ext cx="8402223" cy="66493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07851" y="6109859"/>
            <a:ext cx="598931" cy="64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07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137653"/>
            <a:ext cx="8507012" cy="658269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242694" y="6287901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8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25" y="294837"/>
            <a:ext cx="8773749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9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556811"/>
            <a:ext cx="8659433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91046" y="1517074"/>
            <a:ext cx="105288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ruption of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Tonga-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Ha’apai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volcano on 15 January 2022 among the most explosive eruptions of the last decades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Amount of sulfur injected into stratosphere unremarkable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(~0.5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compare Pinatubo ~30x larger)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Amount of water vapor injected unprecedented in the observational record (~150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stratospheric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~10%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hole?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0818" y="6550223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Wikimedia </a:t>
            </a:r>
            <a:r>
              <a:rPr lang="de-DE" sz="1400" dirty="0" err="1" smtClean="0">
                <a:solidFill>
                  <a:schemeClr val="bg1"/>
                </a:solidFill>
              </a:rPr>
              <a:t>Commons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43352" y="296872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2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50818" y="6550223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Wikimedia </a:t>
            </a:r>
            <a:r>
              <a:rPr lang="de-DE" sz="1400" dirty="0" err="1" smtClean="0">
                <a:solidFill>
                  <a:schemeClr val="bg1"/>
                </a:solidFill>
              </a:rPr>
              <a:t>Commons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43352" y="296872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97526" y="1517074"/>
            <a:ext cx="104116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2022,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HT was not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penetrate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speculated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depletion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2023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97526" y="3587373"/>
            <a:ext cx="113364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polar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depletion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polar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stratospheric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(PSCs):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hanges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enitrification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7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8" y="1552221"/>
            <a:ext cx="6335009" cy="512516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67255" y="3117274"/>
            <a:ext cx="3574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ater vapor observed by MLS in the developing Antarctic vortex (20 May) in 2023 increased by about 20% to 40% compared to all earlier years in MLS record (2005-2022)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41087" y="1367555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08212" y="6244940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665870" y="6244940"/>
            <a:ext cx="529936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243352" y="296872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1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43352" y="296872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90" y="1518679"/>
            <a:ext cx="5985255" cy="49384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908212" y="6244940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030350" y="6024637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30350" y="1302456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333701" y="1334013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67255" y="3117274"/>
            <a:ext cx="3574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vapor in 2023 was back to the range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earlier years in July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1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68" y="1601338"/>
            <a:ext cx="6535062" cy="52394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72500" y="2548418"/>
            <a:ext cx="30964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Ozone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2023 was in the range of earlier years from May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Left: Ozone after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 of the most severe ozone loss period (1 October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52440" y="133031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43352" y="296872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3968" y="6265721"/>
            <a:ext cx="455059" cy="57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194954" y="1483421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49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278582" y="301335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0882" y="2409231"/>
            <a:ext cx="51538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ATLAS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Chemistry and Transport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 150 km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ECMWF ERA5 reanalysis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chemistry and PSC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scheme (NAT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STS, 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Dehydration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simple scheme that removes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vapor above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0.7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Denitrification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DLAPSE scheme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nucleation, growth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sedimentation, and evaporation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individual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04709" y="2409231"/>
            <a:ext cx="512431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run: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Initialized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MLS 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without the effect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Tonga on water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vapor: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exactly the same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setup,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exception of the initialization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MLS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vapor, which is taken from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preceding year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1 May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19644" y="1312534"/>
            <a:ext cx="98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disentangle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etc.)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8" y="1350818"/>
            <a:ext cx="6366233" cy="52054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416635" y="1610593"/>
            <a:ext cx="32523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vapor in reference run and MLS agree well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run does not agree with MLS in May/June (as expected), but approaches reference and MLS starting in July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vapor is limited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saturation pressure due to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temperatures in the vortex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resets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anomalies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dehydration</a:t>
            </a:r>
          </a:p>
          <a:p>
            <a:pPr>
              <a:spcAft>
                <a:spcPts val="6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78582" y="301335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92616" y="116615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02267" y="6123831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45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00" y="1350818"/>
            <a:ext cx="6322821" cy="50731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78582" y="301335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92616" y="116615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27663" y="5991506"/>
            <a:ext cx="374073" cy="4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427027" y="1040452"/>
            <a:ext cx="30964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 line: Passive ozone tracer (initialized 1 June). Difference to this line is ozone loss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Ozone and ozone loss agree well in reference and sensitivity run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Dehydration resets water vapor anomalies before they can affect ozone loss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underestimates MLS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ozone loss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30% (in contrast to good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observations for other winters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0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Breitbild</PresentationFormat>
  <Paragraphs>76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 Wohltmann</dc:creator>
  <cp:lastModifiedBy>Ingo Wohltmann</cp:lastModifiedBy>
  <cp:revision>91</cp:revision>
  <dcterms:created xsi:type="dcterms:W3CDTF">2024-02-16T12:23:17Z</dcterms:created>
  <dcterms:modified xsi:type="dcterms:W3CDTF">2024-06-17T10:34:21Z</dcterms:modified>
</cp:coreProperties>
</file>